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8"/>
  </p:notesMasterIdLst>
  <p:sldIdLst>
    <p:sldId id="256" r:id="rId2"/>
    <p:sldId id="258" r:id="rId3"/>
    <p:sldId id="259" r:id="rId4"/>
    <p:sldId id="266" r:id="rId5"/>
    <p:sldId id="292" r:id="rId6"/>
    <p:sldId id="291" r:id="rId7"/>
    <p:sldId id="293" r:id="rId8"/>
    <p:sldId id="289" r:id="rId9"/>
    <p:sldId id="294" r:id="rId10"/>
    <p:sldId id="288" r:id="rId11"/>
    <p:sldId id="287" r:id="rId12"/>
    <p:sldId id="285" r:id="rId13"/>
    <p:sldId id="286" r:id="rId14"/>
    <p:sldId id="284" r:id="rId15"/>
    <p:sldId id="283" r:id="rId16"/>
    <p:sldId id="278" r:id="rId17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9"/>
      <p:bold r:id="rId20"/>
      <p:italic r:id="rId21"/>
      <p:boldItalic r:id="rId22"/>
    </p:embeddedFont>
    <p:embeddedFont>
      <p:font typeface="Barlow Light" panose="00000400000000000000" pitchFamily="2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Raleway Thin" pitchFamily="2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6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Google Shape;3;n">
            <a:extLst>
              <a:ext uri="{FF2B5EF4-FFF2-40B4-BE49-F238E27FC236}">
                <a16:creationId xmlns:a16="http://schemas.microsoft.com/office/drawing/2014/main" id="{411DE7A8-E153-42C6-8BEB-014757549F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Google Shape;4;n">
            <a:extLst>
              <a:ext uri="{FF2B5EF4-FFF2-40B4-BE49-F238E27FC236}">
                <a16:creationId xmlns:a16="http://schemas.microsoft.com/office/drawing/2014/main" id="{67752528-71F0-4806-90FD-8875F5C10F0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Google Shape;60;g35f391192_00:notes">
            <a:extLst>
              <a:ext uri="{FF2B5EF4-FFF2-40B4-BE49-F238E27FC236}">
                <a16:creationId xmlns:a16="http://schemas.microsoft.com/office/drawing/2014/main" id="{FE2DD68E-3F35-4F92-A06B-361E6CDA2DA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8195" name="Google Shape;61;g35f391192_00:notes">
            <a:extLst>
              <a:ext uri="{FF2B5EF4-FFF2-40B4-BE49-F238E27FC236}">
                <a16:creationId xmlns:a16="http://schemas.microsoft.com/office/drawing/2014/main" id="{849DABFE-1F98-4069-ABB2-3FE1EC60025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Google Shape;1011;g35f391192_065:notes">
            <a:extLst>
              <a:ext uri="{FF2B5EF4-FFF2-40B4-BE49-F238E27FC236}">
                <a16:creationId xmlns:a16="http://schemas.microsoft.com/office/drawing/2014/main" id="{EF8499A9-32D4-4EE8-AF0F-43F3035A09AD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6627" name="Google Shape;1012;g35f391192_065:notes">
            <a:extLst>
              <a:ext uri="{FF2B5EF4-FFF2-40B4-BE49-F238E27FC236}">
                <a16:creationId xmlns:a16="http://schemas.microsoft.com/office/drawing/2014/main" id="{6AFEBF07-93F7-470D-A17D-4298244CD66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Google Shape;1011;g35f391192_065:notes">
            <a:extLst>
              <a:ext uri="{FF2B5EF4-FFF2-40B4-BE49-F238E27FC236}">
                <a16:creationId xmlns:a16="http://schemas.microsoft.com/office/drawing/2014/main" id="{D0441EEC-8493-43C9-B427-5E8B9C5C25A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8675" name="Google Shape;1012;g35f391192_065:notes">
            <a:extLst>
              <a:ext uri="{FF2B5EF4-FFF2-40B4-BE49-F238E27FC236}">
                <a16:creationId xmlns:a16="http://schemas.microsoft.com/office/drawing/2014/main" id="{C14642BD-A3A5-4FE5-9FB9-B0F351833232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Google Shape;1011;g35f391192_065:notes">
            <a:extLst>
              <a:ext uri="{FF2B5EF4-FFF2-40B4-BE49-F238E27FC236}">
                <a16:creationId xmlns:a16="http://schemas.microsoft.com/office/drawing/2014/main" id="{E1E14CAC-0A59-4663-B83B-A6B75E3ABB3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30723" name="Google Shape;1012;g35f391192_065:notes">
            <a:extLst>
              <a:ext uri="{FF2B5EF4-FFF2-40B4-BE49-F238E27FC236}">
                <a16:creationId xmlns:a16="http://schemas.microsoft.com/office/drawing/2014/main" id="{AA4DE820-0E81-4279-864B-8B798307E19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Google Shape;1011;g35f391192_065:notes">
            <a:extLst>
              <a:ext uri="{FF2B5EF4-FFF2-40B4-BE49-F238E27FC236}">
                <a16:creationId xmlns:a16="http://schemas.microsoft.com/office/drawing/2014/main" id="{C93AA80B-E5A8-4DDE-9ED4-F5A9520BA90D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32771" name="Google Shape;1012;g35f391192_065:notes">
            <a:extLst>
              <a:ext uri="{FF2B5EF4-FFF2-40B4-BE49-F238E27FC236}">
                <a16:creationId xmlns:a16="http://schemas.microsoft.com/office/drawing/2014/main" id="{45E9617F-5D1C-4560-928C-12D19A6126D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Google Shape;1011;g35f391192_065:notes">
            <a:extLst>
              <a:ext uri="{FF2B5EF4-FFF2-40B4-BE49-F238E27FC236}">
                <a16:creationId xmlns:a16="http://schemas.microsoft.com/office/drawing/2014/main" id="{40466F8C-C11E-4142-BE06-C543EF16C391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34819" name="Google Shape;1012;g35f391192_065:notes">
            <a:extLst>
              <a:ext uri="{FF2B5EF4-FFF2-40B4-BE49-F238E27FC236}">
                <a16:creationId xmlns:a16="http://schemas.microsoft.com/office/drawing/2014/main" id="{FC392E6F-9733-4999-A084-DBEEC7C1B99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Google Shape;1011;g35f391192_065:notes">
            <a:extLst>
              <a:ext uri="{FF2B5EF4-FFF2-40B4-BE49-F238E27FC236}">
                <a16:creationId xmlns:a16="http://schemas.microsoft.com/office/drawing/2014/main" id="{1DCECA85-6CA6-4A37-9C00-E3C46D35168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36867" name="Google Shape;1012;g35f391192_065:notes">
            <a:extLst>
              <a:ext uri="{FF2B5EF4-FFF2-40B4-BE49-F238E27FC236}">
                <a16:creationId xmlns:a16="http://schemas.microsoft.com/office/drawing/2014/main" id="{EA3218F4-3FB8-4B49-863F-DDE75F7D4B4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Google Shape;2073;g35ed75ccf_022:notes">
            <a:extLst>
              <a:ext uri="{FF2B5EF4-FFF2-40B4-BE49-F238E27FC236}">
                <a16:creationId xmlns:a16="http://schemas.microsoft.com/office/drawing/2014/main" id="{70CA8C9C-4558-4B5E-969A-FEDB33B745E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38915" name="Google Shape;2074;g35ed75ccf_022:notes">
            <a:extLst>
              <a:ext uri="{FF2B5EF4-FFF2-40B4-BE49-F238E27FC236}">
                <a16:creationId xmlns:a16="http://schemas.microsoft.com/office/drawing/2014/main" id="{1BBB7168-088E-4FD2-BD91-D85F5FC4DB8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Google Shape;376;g35f391192_04:notes">
            <a:extLst>
              <a:ext uri="{FF2B5EF4-FFF2-40B4-BE49-F238E27FC236}">
                <a16:creationId xmlns:a16="http://schemas.microsoft.com/office/drawing/2014/main" id="{4062B049-857B-45FA-B2EF-899901B47BE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0243" name="Google Shape;377;g35f391192_04:notes">
            <a:extLst>
              <a:ext uri="{FF2B5EF4-FFF2-40B4-BE49-F238E27FC236}">
                <a16:creationId xmlns:a16="http://schemas.microsoft.com/office/drawing/2014/main" id="{762EC4F1-2AE5-47F4-9FF3-AE122950FE5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Google Shape;402;g35f391192_029:notes">
            <a:extLst>
              <a:ext uri="{FF2B5EF4-FFF2-40B4-BE49-F238E27FC236}">
                <a16:creationId xmlns:a16="http://schemas.microsoft.com/office/drawing/2014/main" id="{0267E99F-0018-4076-A5DC-D803F910714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2291" name="Google Shape;403;g35f391192_029:notes">
            <a:extLst>
              <a:ext uri="{FF2B5EF4-FFF2-40B4-BE49-F238E27FC236}">
                <a16:creationId xmlns:a16="http://schemas.microsoft.com/office/drawing/2014/main" id="{7725868F-AEF5-455E-8FE4-F03DD8A5CD64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Google Shape;1011;g35f391192_065:notes">
            <a:extLst>
              <a:ext uri="{FF2B5EF4-FFF2-40B4-BE49-F238E27FC236}">
                <a16:creationId xmlns:a16="http://schemas.microsoft.com/office/drawing/2014/main" id="{1A7DB83B-0E97-4D24-B73B-D88CC599D78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4339" name="Google Shape;1012;g35f391192_065:notes">
            <a:extLst>
              <a:ext uri="{FF2B5EF4-FFF2-40B4-BE49-F238E27FC236}">
                <a16:creationId xmlns:a16="http://schemas.microsoft.com/office/drawing/2014/main" id="{B3BF3ABC-CB54-4406-B253-4A5C9C3B940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Google Shape;1011;g35f391192_065:notes">
            <a:extLst>
              <a:ext uri="{FF2B5EF4-FFF2-40B4-BE49-F238E27FC236}">
                <a16:creationId xmlns:a16="http://schemas.microsoft.com/office/drawing/2014/main" id="{33CC89D7-DFA9-4237-8255-8B85ECB4440E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6387" name="Google Shape;1012;g35f391192_065:notes">
            <a:extLst>
              <a:ext uri="{FF2B5EF4-FFF2-40B4-BE49-F238E27FC236}">
                <a16:creationId xmlns:a16="http://schemas.microsoft.com/office/drawing/2014/main" id="{7A83EB7A-46C6-4306-A3D0-66559C08148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Google Shape;1011;g35f391192_065:notes">
            <a:extLst>
              <a:ext uri="{FF2B5EF4-FFF2-40B4-BE49-F238E27FC236}">
                <a16:creationId xmlns:a16="http://schemas.microsoft.com/office/drawing/2014/main" id="{5138BFAE-C589-4E6D-AD0E-54BF55D38604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8435" name="Google Shape;1012;g35f391192_065:notes">
            <a:extLst>
              <a:ext uri="{FF2B5EF4-FFF2-40B4-BE49-F238E27FC236}">
                <a16:creationId xmlns:a16="http://schemas.microsoft.com/office/drawing/2014/main" id="{1FD369D6-A8CA-4596-9BBE-0785C74FE9A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Google Shape;402;g35f391192_029:notes">
            <a:extLst>
              <a:ext uri="{FF2B5EF4-FFF2-40B4-BE49-F238E27FC236}">
                <a16:creationId xmlns:a16="http://schemas.microsoft.com/office/drawing/2014/main" id="{01A7381D-CBD4-46CB-9182-47D7AC3F29F4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0483" name="Google Shape;403;g35f391192_029:notes">
            <a:extLst>
              <a:ext uri="{FF2B5EF4-FFF2-40B4-BE49-F238E27FC236}">
                <a16:creationId xmlns:a16="http://schemas.microsoft.com/office/drawing/2014/main" id="{797B4D16-4EE2-4BD6-892B-E2D76A14E5F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Google Shape;1011;g35f391192_065:notes">
            <a:extLst>
              <a:ext uri="{FF2B5EF4-FFF2-40B4-BE49-F238E27FC236}">
                <a16:creationId xmlns:a16="http://schemas.microsoft.com/office/drawing/2014/main" id="{06B7A5D2-12AD-4996-B062-B57AA140AEC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2531" name="Google Shape;1012;g35f391192_065:notes">
            <a:extLst>
              <a:ext uri="{FF2B5EF4-FFF2-40B4-BE49-F238E27FC236}">
                <a16:creationId xmlns:a16="http://schemas.microsoft.com/office/drawing/2014/main" id="{F76D341F-5DD9-49A9-B3F7-C20E5478EF0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Google Shape;402;g35f391192_029:notes">
            <a:extLst>
              <a:ext uri="{FF2B5EF4-FFF2-40B4-BE49-F238E27FC236}">
                <a16:creationId xmlns:a16="http://schemas.microsoft.com/office/drawing/2014/main" id="{BA753658-23C6-4C25-91FC-AC996713BE7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4579" name="Google Shape;403;g35f391192_029:notes">
            <a:extLst>
              <a:ext uri="{FF2B5EF4-FFF2-40B4-BE49-F238E27FC236}">
                <a16:creationId xmlns:a16="http://schemas.microsoft.com/office/drawing/2014/main" id="{65829E15-281F-48B7-8508-718CDDA85EC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1;p2">
            <a:extLst>
              <a:ext uri="{FF2B5EF4-FFF2-40B4-BE49-F238E27FC236}">
                <a16:creationId xmlns:a16="http://schemas.microsoft.com/office/drawing/2014/main" id="{2A7438F5-25D5-4865-97EE-F51E54ED121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-303212" y="2166937"/>
            <a:ext cx="1416050" cy="80962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anchor="ctr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0951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;p3">
            <a:extLst>
              <a:ext uri="{FF2B5EF4-FFF2-40B4-BE49-F238E27FC236}">
                <a16:creationId xmlns:a16="http://schemas.microsoft.com/office/drawing/2014/main" id="{9B102550-0B2C-4135-9B9C-CB5527962BF4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-303212" y="2166937"/>
            <a:ext cx="1416050" cy="80962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anchor="b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6221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4;p10">
            <a:extLst>
              <a:ext uri="{FF2B5EF4-FFF2-40B4-BE49-F238E27FC236}">
                <a16:creationId xmlns:a16="http://schemas.microsoft.com/office/drawing/2014/main" id="{BF4B20A4-D7B2-4D49-AAA3-2477EF1AFE3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686800" y="4675188"/>
            <a:ext cx="468313" cy="468312"/>
          </a:xfrm>
          <a:prstGeom prst="rtTriangl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" name="Google Shape;55;p10">
            <a:extLst>
              <a:ext uri="{FF2B5EF4-FFF2-40B4-BE49-F238E27FC236}">
                <a16:creationId xmlns:a16="http://schemas.microsoft.com/office/drawing/2014/main" id="{A2CC30D7-94B1-4C06-895F-B4C2E5C93824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8FA02A5-41B8-4733-A73B-FDA873F100B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4272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7;p11">
            <a:extLst>
              <a:ext uri="{FF2B5EF4-FFF2-40B4-BE49-F238E27FC236}">
                <a16:creationId xmlns:a16="http://schemas.microsoft.com/office/drawing/2014/main" id="{1838B9FB-754A-44D4-902B-A1B261E4BCE2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686800" y="4675188"/>
            <a:ext cx="468313" cy="468312"/>
          </a:xfrm>
          <a:prstGeom prst="rtTriangl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" name="Google Shape;58;p11">
            <a:extLst>
              <a:ext uri="{FF2B5EF4-FFF2-40B4-BE49-F238E27FC236}">
                <a16:creationId xmlns:a16="http://schemas.microsoft.com/office/drawing/2014/main" id="{D78B9CCD-7720-462A-B5E5-B2F2948BA69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9989BCD-82D4-497E-AB92-B252C7089C4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0435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B5107DA4-25C1-46D8-9BD0-8CE9301ED343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457200" y="604838"/>
            <a:ext cx="5640388" cy="108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538B55B1-8530-498B-84AD-6F7792403E42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457200" y="1995488"/>
            <a:ext cx="5640388" cy="267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77375D9A-6525-436D-A826-467FFCAC3CC6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8648700" y="4637088"/>
            <a:ext cx="457200" cy="46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defRPr>
            </a:lvl1pPr>
          </a:lstStyle>
          <a:p>
            <a:fld id="{32D2AFAA-9E4F-4E89-B057-51276EC7738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Google Shape;63;p12">
            <a:extLst>
              <a:ext uri="{FF2B5EF4-FFF2-40B4-BE49-F238E27FC236}">
                <a16:creationId xmlns:a16="http://schemas.microsoft.com/office/drawing/2014/main" id="{75DE8ACC-796C-40F5-B8C2-6D93D81401F7}"/>
              </a:ext>
            </a:extLst>
          </p:cNvPr>
          <p:cNvGrpSpPr>
            <a:grpSpLocks/>
          </p:cNvGrpSpPr>
          <p:nvPr/>
        </p:nvGrpSpPr>
        <p:grpSpPr bwMode="auto">
          <a:xfrm>
            <a:off x="5122863" y="668338"/>
            <a:ext cx="3840162" cy="3892550"/>
            <a:chOff x="5122427" y="668001"/>
            <a:chExt cx="3841143" cy="3893303"/>
          </a:xfrm>
        </p:grpSpPr>
        <p:grpSp>
          <p:nvGrpSpPr>
            <p:cNvPr id="7173" name="Google Shape;64;p12">
              <a:extLst>
                <a:ext uri="{FF2B5EF4-FFF2-40B4-BE49-F238E27FC236}">
                  <a16:creationId xmlns:a16="http://schemas.microsoft.com/office/drawing/2014/main" id="{A50F631D-FB2E-44D9-97E3-7BC6EF6433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7340" name="Google Shape;65;p12">
                <a:extLst>
                  <a:ext uri="{FF2B5EF4-FFF2-40B4-BE49-F238E27FC236}">
                    <a16:creationId xmlns:a16="http://schemas.microsoft.com/office/drawing/2014/main" id="{9F494654-7984-41BC-A8D5-9301311D3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6000" y="1330073"/>
                <a:ext cx="2069020" cy="2805419"/>
              </a:xfrm>
              <a:custGeom>
                <a:avLst/>
                <a:gdLst>
                  <a:gd name="T0" fmla="*/ 2019014 w 2069020"/>
                  <a:gd name="T1" fmla="*/ 2799395 h 2805419"/>
                  <a:gd name="T2" fmla="*/ 50006 w 2069020"/>
                  <a:gd name="T3" fmla="*/ 1662586 h 2805419"/>
                  <a:gd name="T4" fmla="*/ 0 w 2069020"/>
                  <a:gd name="T5" fmla="*/ 1567336 h 2805419"/>
                  <a:gd name="T6" fmla="*/ 0 w 2069020"/>
                  <a:gd name="T7" fmla="*/ 43908 h 2805419"/>
                  <a:gd name="T8" fmla="*/ 50006 w 2069020"/>
                  <a:gd name="T9" fmla="*/ 5808 h 2805419"/>
                  <a:gd name="T10" fmla="*/ 2019014 w 2069020"/>
                  <a:gd name="T11" fmla="*/ 1142998 h 2805419"/>
                  <a:gd name="T12" fmla="*/ 2069020 w 2069020"/>
                  <a:gd name="T13" fmla="*/ 1238248 h 2805419"/>
                  <a:gd name="T14" fmla="*/ 2069020 w 2069020"/>
                  <a:gd name="T15" fmla="*/ 2761295 h 2805419"/>
                  <a:gd name="T16" fmla="*/ 2019014 w 2069020"/>
                  <a:gd name="T17" fmla="*/ 2799395 h 2805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1" name="Google Shape;66;p12">
                <a:extLst>
                  <a:ext uri="{FF2B5EF4-FFF2-40B4-BE49-F238E27FC236}">
                    <a16:creationId xmlns:a16="http://schemas.microsoft.com/office/drawing/2014/main" id="{0742B4CC-BA3B-4BE9-A493-90A2DBEAE0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5110" y="4067936"/>
                <a:ext cx="21907" cy="77247"/>
              </a:xfrm>
              <a:custGeom>
                <a:avLst/>
                <a:gdLst>
                  <a:gd name="T0" fmla="*/ 0 w 21907"/>
                  <a:gd name="T1" fmla="*/ 77248 h 77247"/>
                  <a:gd name="T2" fmla="*/ 21908 w 21907"/>
                  <a:gd name="T3" fmla="*/ 64675 h 77247"/>
                  <a:gd name="T4" fmla="*/ 12383 w 21907"/>
                  <a:gd name="T5" fmla="*/ 0 h 77247"/>
                  <a:gd name="T6" fmla="*/ 0 w 21907"/>
                  <a:gd name="T7" fmla="*/ 77248 h 77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2" name="Google Shape;67;p12">
                <a:extLst>
                  <a:ext uri="{FF2B5EF4-FFF2-40B4-BE49-F238E27FC236}">
                    <a16:creationId xmlns:a16="http://schemas.microsoft.com/office/drawing/2014/main" id="{DC0C1B34-1BC7-4F96-98D2-7965C0E68C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2475" y="1333214"/>
                <a:ext cx="52292" cy="22389"/>
              </a:xfrm>
              <a:custGeom>
                <a:avLst/>
                <a:gdLst>
                  <a:gd name="T0" fmla="*/ 0 w 52292"/>
                  <a:gd name="T1" fmla="*/ 12383 h 22389"/>
                  <a:gd name="T2" fmla="*/ 21431 w 52292"/>
                  <a:gd name="T3" fmla="*/ 0 h 22389"/>
                  <a:gd name="T4" fmla="*/ 52292 w 52292"/>
                  <a:gd name="T5" fmla="*/ 17621 h 22389"/>
                  <a:gd name="T6" fmla="*/ 18669 w 52292"/>
                  <a:gd name="T7" fmla="*/ 22384 h 22389"/>
                  <a:gd name="T8" fmla="*/ 0 w 52292"/>
                  <a:gd name="T9" fmla="*/ 12383 h 22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3" name="Google Shape;68;p12">
                <a:extLst>
                  <a:ext uri="{FF2B5EF4-FFF2-40B4-BE49-F238E27FC236}">
                    <a16:creationId xmlns:a16="http://schemas.microsoft.com/office/drawing/2014/main" id="{A0B76355-E4C8-4222-8E1C-1AE71527D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7902" y="1340537"/>
                <a:ext cx="2069115" cy="2805383"/>
              </a:xfrm>
              <a:custGeom>
                <a:avLst/>
                <a:gdLst>
                  <a:gd name="T0" fmla="*/ 2019110 w 2069115"/>
                  <a:gd name="T1" fmla="*/ 2799409 h 2805383"/>
                  <a:gd name="T2" fmla="*/ 50006 w 2069115"/>
                  <a:gd name="T3" fmla="*/ 1662600 h 2805383"/>
                  <a:gd name="T4" fmla="*/ 0 w 2069115"/>
                  <a:gd name="T5" fmla="*/ 1567350 h 2805383"/>
                  <a:gd name="T6" fmla="*/ 0 w 2069115"/>
                  <a:gd name="T7" fmla="*/ 43921 h 2805383"/>
                  <a:gd name="T8" fmla="*/ 50006 w 2069115"/>
                  <a:gd name="T9" fmla="*/ 5821 h 2805383"/>
                  <a:gd name="T10" fmla="*/ 2019110 w 2069115"/>
                  <a:gd name="T11" fmla="*/ 1142916 h 2805383"/>
                  <a:gd name="T12" fmla="*/ 2069116 w 2069115"/>
                  <a:gd name="T13" fmla="*/ 1238166 h 2805383"/>
                  <a:gd name="T14" fmla="*/ 2069116 w 2069115"/>
                  <a:gd name="T15" fmla="*/ 2761595 h 2805383"/>
                  <a:gd name="T16" fmla="*/ 2019110 w 2069115"/>
                  <a:gd name="T17" fmla="*/ 2799409 h 2805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4" name="Google Shape;69;p12">
                <a:extLst>
                  <a:ext uri="{FF2B5EF4-FFF2-40B4-BE49-F238E27FC236}">
                    <a16:creationId xmlns:a16="http://schemas.microsoft.com/office/drawing/2014/main" id="{FBFA1C35-242A-46C2-AC18-1E6A8FF77D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4473" y="1342497"/>
                <a:ext cx="2069020" cy="2805423"/>
              </a:xfrm>
              <a:custGeom>
                <a:avLst/>
                <a:gdLst>
                  <a:gd name="T0" fmla="*/ 2019014 w 2069020"/>
                  <a:gd name="T1" fmla="*/ 2799449 h 2805423"/>
                  <a:gd name="T2" fmla="*/ 50006 w 2069020"/>
                  <a:gd name="T3" fmla="*/ 1662545 h 2805423"/>
                  <a:gd name="T4" fmla="*/ 0 w 2069020"/>
                  <a:gd name="T5" fmla="*/ 1567295 h 2805423"/>
                  <a:gd name="T6" fmla="*/ 0 w 2069020"/>
                  <a:gd name="T7" fmla="*/ 43962 h 2805423"/>
                  <a:gd name="T8" fmla="*/ 50006 w 2069020"/>
                  <a:gd name="T9" fmla="*/ 5862 h 2805423"/>
                  <a:gd name="T10" fmla="*/ 2019014 w 2069020"/>
                  <a:gd name="T11" fmla="*/ 1142956 h 2805423"/>
                  <a:gd name="T12" fmla="*/ 2069021 w 2069020"/>
                  <a:gd name="T13" fmla="*/ 1238206 h 2805423"/>
                  <a:gd name="T14" fmla="*/ 2069021 w 2069020"/>
                  <a:gd name="T15" fmla="*/ 2761635 h 2805423"/>
                  <a:gd name="T16" fmla="*/ 2019014 w 2069020"/>
                  <a:gd name="T17" fmla="*/ 2799449 h 2805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5" name="Google Shape;70;p12">
                <a:extLst>
                  <a:ext uri="{FF2B5EF4-FFF2-40B4-BE49-F238E27FC236}">
                    <a16:creationId xmlns:a16="http://schemas.microsoft.com/office/drawing/2014/main" id="{510861DD-B97D-4A13-BFA4-EC4D576126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9429" y="1375389"/>
                <a:ext cx="2018061" cy="2673878"/>
              </a:xfrm>
              <a:custGeom>
                <a:avLst/>
                <a:gdLst>
                  <a:gd name="T0" fmla="*/ 2017014 w 2018061"/>
                  <a:gd name="T1" fmla="*/ 2673878 h 2673878"/>
                  <a:gd name="T2" fmla="*/ 0 w 2018061"/>
                  <a:gd name="T3" fmla="*/ 1509352 h 2673878"/>
                  <a:gd name="T4" fmla="*/ 1048 w 2018061"/>
                  <a:gd name="T5" fmla="*/ 17165 h 2673878"/>
                  <a:gd name="T6" fmla="*/ 25051 w 2018061"/>
                  <a:gd name="T7" fmla="*/ 3259 h 2673878"/>
                  <a:gd name="T8" fmla="*/ 1994059 w 2018061"/>
                  <a:gd name="T9" fmla="*/ 1140163 h 2673878"/>
                  <a:gd name="T10" fmla="*/ 2018062 w 2018061"/>
                  <a:gd name="T11" fmla="*/ 1181596 h 2673878"/>
                  <a:gd name="T12" fmla="*/ 2017014 w 2018061"/>
                  <a:gd name="T13" fmla="*/ 2673878 h 26738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lnTo>
                      <a:pt x="2017014" y="267387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6" name="Google Shape;71;p12">
                <a:extLst>
                  <a:ext uri="{FF2B5EF4-FFF2-40B4-BE49-F238E27FC236}">
                    <a16:creationId xmlns:a16="http://schemas.microsoft.com/office/drawing/2014/main" id="{9C27F25A-8774-4D23-BD4E-5B2EF0EDB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9238" y="1374339"/>
                <a:ext cx="2018061" cy="2673785"/>
              </a:xfrm>
              <a:custGeom>
                <a:avLst/>
                <a:gdLst>
                  <a:gd name="T0" fmla="*/ 2017014 w 2018061"/>
                  <a:gd name="T1" fmla="*/ 2673785 h 2673785"/>
                  <a:gd name="T2" fmla="*/ 0 w 2018061"/>
                  <a:gd name="T3" fmla="*/ 1509354 h 2673785"/>
                  <a:gd name="T4" fmla="*/ 1048 w 2018061"/>
                  <a:gd name="T5" fmla="*/ 17072 h 2673785"/>
                  <a:gd name="T6" fmla="*/ 25051 w 2018061"/>
                  <a:gd name="T7" fmla="*/ 3261 h 2673785"/>
                  <a:gd name="T8" fmla="*/ 1994059 w 2018061"/>
                  <a:gd name="T9" fmla="*/ 1140260 h 2673785"/>
                  <a:gd name="T10" fmla="*/ 2018062 w 2018061"/>
                  <a:gd name="T11" fmla="*/ 1181789 h 2673785"/>
                  <a:gd name="T12" fmla="*/ 2017014 w 2018061"/>
                  <a:gd name="T13" fmla="*/ 2673785 h 2673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lnTo>
                      <a:pt x="2017014" y="26737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7" name="Google Shape;72;p12">
                <a:extLst>
                  <a:ext uri="{FF2B5EF4-FFF2-40B4-BE49-F238E27FC236}">
                    <a16:creationId xmlns:a16="http://schemas.microsoft.com/office/drawing/2014/main" id="{0B8EDC66-1F7F-4802-A90D-E357F85DD5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0721" y="3051171"/>
                <a:ext cx="3440851" cy="1986608"/>
              </a:xfrm>
              <a:custGeom>
                <a:avLst/>
                <a:gdLst>
                  <a:gd name="T0" fmla="*/ 1987629 w 3440851"/>
                  <a:gd name="T1" fmla="*/ 1975838 h 1986608"/>
                  <a:gd name="T2" fmla="*/ 18621 w 3440851"/>
                  <a:gd name="T3" fmla="*/ 838934 h 1986608"/>
                  <a:gd name="T4" fmla="*/ 26432 w 3440851"/>
                  <a:gd name="T5" fmla="*/ 776736 h 1986608"/>
                  <a:gd name="T6" fmla="*/ 1345454 w 3440851"/>
                  <a:gd name="T7" fmla="*/ 15212 h 1986608"/>
                  <a:gd name="T8" fmla="*/ 1453181 w 3440851"/>
                  <a:gd name="T9" fmla="*/ 10735 h 1986608"/>
                  <a:gd name="T10" fmla="*/ 3422189 w 3440851"/>
                  <a:gd name="T11" fmla="*/ 1147544 h 1986608"/>
                  <a:gd name="T12" fmla="*/ 3414474 w 3440851"/>
                  <a:gd name="T13" fmla="*/ 1209742 h 1986608"/>
                  <a:gd name="T14" fmla="*/ 2095452 w 3440851"/>
                  <a:gd name="T15" fmla="*/ 1971742 h 1986608"/>
                  <a:gd name="T16" fmla="*/ 1987629 w 3440851"/>
                  <a:gd name="T17" fmla="*/ 1975838 h 1986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8" name="Google Shape;73;p12">
                <a:extLst>
                  <a:ext uri="{FF2B5EF4-FFF2-40B4-BE49-F238E27FC236}">
                    <a16:creationId xmlns:a16="http://schemas.microsoft.com/office/drawing/2014/main" id="{5D9DB914-5730-4249-97EC-85DD8A62A0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3733" y="3024882"/>
                <a:ext cx="3440892" cy="1987084"/>
              </a:xfrm>
              <a:custGeom>
                <a:avLst/>
                <a:gdLst>
                  <a:gd name="T0" fmla="*/ 1987670 w 3440892"/>
                  <a:gd name="T1" fmla="*/ 1976314 h 1987084"/>
                  <a:gd name="T2" fmla="*/ 18662 w 3440892"/>
                  <a:gd name="T3" fmla="*/ 839410 h 1987084"/>
                  <a:gd name="T4" fmla="*/ 26377 w 3440892"/>
                  <a:gd name="T5" fmla="*/ 777212 h 1987084"/>
                  <a:gd name="T6" fmla="*/ 1345495 w 3440892"/>
                  <a:gd name="T7" fmla="*/ 15212 h 1987084"/>
                  <a:gd name="T8" fmla="*/ 1453222 w 3440892"/>
                  <a:gd name="T9" fmla="*/ 10735 h 1987084"/>
                  <a:gd name="T10" fmla="*/ 3422230 w 3440892"/>
                  <a:gd name="T11" fmla="*/ 1148020 h 1987084"/>
                  <a:gd name="T12" fmla="*/ 3414515 w 3440892"/>
                  <a:gd name="T13" fmla="*/ 1210218 h 1987084"/>
                  <a:gd name="T14" fmla="*/ 2095493 w 3440892"/>
                  <a:gd name="T15" fmla="*/ 1972218 h 1987084"/>
                  <a:gd name="T16" fmla="*/ 1987670 w 3440892"/>
                  <a:gd name="T17" fmla="*/ 1976314 h 19870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49" name="Google Shape;74;p12">
                <a:extLst>
                  <a:ext uri="{FF2B5EF4-FFF2-40B4-BE49-F238E27FC236}">
                    <a16:creationId xmlns:a16="http://schemas.microsoft.com/office/drawing/2014/main" id="{98CCEE52-85B7-4D11-B9B3-7552DBEB60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3726" y="3801522"/>
                <a:ext cx="41719" cy="37052"/>
              </a:xfrm>
              <a:custGeom>
                <a:avLst/>
                <a:gdLst>
                  <a:gd name="T0" fmla="*/ 0 w 41719"/>
                  <a:gd name="T1" fmla="*/ 37052 h 37052"/>
                  <a:gd name="T2" fmla="*/ 0 w 41719"/>
                  <a:gd name="T3" fmla="*/ 0 h 37052"/>
                  <a:gd name="T4" fmla="*/ 41719 w 41719"/>
                  <a:gd name="T5" fmla="*/ 17431 h 37052"/>
                  <a:gd name="T6" fmla="*/ 0 w 41719"/>
                  <a:gd name="T7" fmla="*/ 37052 h 370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0" name="Google Shape;75;p12">
                <a:extLst>
                  <a:ext uri="{FF2B5EF4-FFF2-40B4-BE49-F238E27FC236}">
                    <a16:creationId xmlns:a16="http://schemas.microsoft.com/office/drawing/2014/main" id="{A73F0710-B364-4326-AA9D-435124E872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3771" y="4164425"/>
                <a:ext cx="30860" cy="40671"/>
              </a:xfrm>
              <a:custGeom>
                <a:avLst/>
                <a:gdLst>
                  <a:gd name="T0" fmla="*/ 30861 w 30860"/>
                  <a:gd name="T1" fmla="*/ 36290 h 40671"/>
                  <a:gd name="T2" fmla="*/ 30861 w 30860"/>
                  <a:gd name="T3" fmla="*/ 0 h 40671"/>
                  <a:gd name="T4" fmla="*/ 0 w 30860"/>
                  <a:gd name="T5" fmla="*/ 10573 h 40671"/>
                  <a:gd name="T6" fmla="*/ 20479 w 30860"/>
                  <a:gd name="T7" fmla="*/ 40672 h 40671"/>
                  <a:gd name="T8" fmla="*/ 30861 w 30860"/>
                  <a:gd name="T9" fmla="*/ 36290 h 40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1" name="Google Shape;76;p12">
                <a:extLst>
                  <a:ext uri="{FF2B5EF4-FFF2-40B4-BE49-F238E27FC236}">
                    <a16:creationId xmlns:a16="http://schemas.microsoft.com/office/drawing/2014/main" id="{35C0936E-70B4-45FD-BAEB-88330AB2C6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3733" y="2994046"/>
                <a:ext cx="3440892" cy="1986618"/>
              </a:xfrm>
              <a:custGeom>
                <a:avLst/>
                <a:gdLst>
                  <a:gd name="T0" fmla="*/ 1987670 w 3440892"/>
                  <a:gd name="T1" fmla="*/ 1975813 h 1986618"/>
                  <a:gd name="T2" fmla="*/ 18662 w 3440892"/>
                  <a:gd name="T3" fmla="*/ 839005 h 1986618"/>
                  <a:gd name="T4" fmla="*/ 26377 w 3440892"/>
                  <a:gd name="T5" fmla="*/ 776806 h 1986618"/>
                  <a:gd name="T6" fmla="*/ 1345495 w 3440892"/>
                  <a:gd name="T7" fmla="*/ 15283 h 1986618"/>
                  <a:gd name="T8" fmla="*/ 1453222 w 3440892"/>
                  <a:gd name="T9" fmla="*/ 10806 h 1986618"/>
                  <a:gd name="T10" fmla="*/ 3422230 w 3440892"/>
                  <a:gd name="T11" fmla="*/ 1147615 h 1986618"/>
                  <a:gd name="T12" fmla="*/ 3414515 w 3440892"/>
                  <a:gd name="T13" fmla="*/ 1209813 h 1986618"/>
                  <a:gd name="T14" fmla="*/ 2095493 w 3440892"/>
                  <a:gd name="T15" fmla="*/ 1971336 h 1986618"/>
                  <a:gd name="T16" fmla="*/ 1987670 w 3440892"/>
                  <a:gd name="T17" fmla="*/ 1975813 h 1986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2" name="Google Shape;77;p12">
                <a:extLst>
                  <a:ext uri="{FF2B5EF4-FFF2-40B4-BE49-F238E27FC236}">
                    <a16:creationId xmlns:a16="http://schemas.microsoft.com/office/drawing/2014/main" id="{03095E0A-6B22-413A-9A03-A2A86622E6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3733" y="2989259"/>
                <a:ext cx="3440892" cy="1986608"/>
              </a:xfrm>
              <a:custGeom>
                <a:avLst/>
                <a:gdLst>
                  <a:gd name="T0" fmla="*/ 1987670 w 3440892"/>
                  <a:gd name="T1" fmla="*/ 1975838 h 1986608"/>
                  <a:gd name="T2" fmla="*/ 18662 w 3440892"/>
                  <a:gd name="T3" fmla="*/ 838934 h 1986608"/>
                  <a:gd name="T4" fmla="*/ 26377 w 3440892"/>
                  <a:gd name="T5" fmla="*/ 776736 h 1986608"/>
                  <a:gd name="T6" fmla="*/ 1345495 w 3440892"/>
                  <a:gd name="T7" fmla="*/ 15212 h 1986608"/>
                  <a:gd name="T8" fmla="*/ 1453222 w 3440892"/>
                  <a:gd name="T9" fmla="*/ 10735 h 1986608"/>
                  <a:gd name="T10" fmla="*/ 3422230 w 3440892"/>
                  <a:gd name="T11" fmla="*/ 1147544 h 1986608"/>
                  <a:gd name="T12" fmla="*/ 3414515 w 3440892"/>
                  <a:gd name="T13" fmla="*/ 1209742 h 1986608"/>
                  <a:gd name="T14" fmla="*/ 2095493 w 3440892"/>
                  <a:gd name="T15" fmla="*/ 1971742 h 1986608"/>
                  <a:gd name="T16" fmla="*/ 1987670 w 3440892"/>
                  <a:gd name="T17" fmla="*/ 1975838 h 1986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3" name="Google Shape;78;p12">
                <a:extLst>
                  <a:ext uri="{FF2B5EF4-FFF2-40B4-BE49-F238E27FC236}">
                    <a16:creationId xmlns:a16="http://schemas.microsoft.com/office/drawing/2014/main" id="{981EFC0D-53F3-4DA8-A99B-D3C4D8A9F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5918" y="3136967"/>
                <a:ext cx="220549" cy="127281"/>
              </a:xfrm>
              <a:custGeom>
                <a:avLst/>
                <a:gdLst>
                  <a:gd name="T0" fmla="*/ 96733 w 220549"/>
                  <a:gd name="T1" fmla="*/ 124392 h 127281"/>
                  <a:gd name="T2" fmla="*/ 5007 w 220549"/>
                  <a:gd name="T3" fmla="*/ 71433 h 127281"/>
                  <a:gd name="T4" fmla="*/ 7103 w 220549"/>
                  <a:gd name="T5" fmla="*/ 54574 h 127281"/>
                  <a:gd name="T6" fmla="*/ 94638 w 220549"/>
                  <a:gd name="T7" fmla="*/ 4092 h 127281"/>
                  <a:gd name="T8" fmla="*/ 123784 w 220549"/>
                  <a:gd name="T9" fmla="*/ 2853 h 127281"/>
                  <a:gd name="T10" fmla="*/ 215510 w 220549"/>
                  <a:gd name="T11" fmla="*/ 55812 h 127281"/>
                  <a:gd name="T12" fmla="*/ 213414 w 220549"/>
                  <a:gd name="T13" fmla="*/ 72672 h 127281"/>
                  <a:gd name="T14" fmla="*/ 125880 w 220549"/>
                  <a:gd name="T15" fmla="*/ 123154 h 127281"/>
                  <a:gd name="T16" fmla="*/ 96733 w 220549"/>
                  <a:gd name="T17" fmla="*/ 124392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4" name="Google Shape;79;p12">
                <a:extLst>
                  <a:ext uri="{FF2B5EF4-FFF2-40B4-BE49-F238E27FC236}">
                    <a16:creationId xmlns:a16="http://schemas.microsoft.com/office/drawing/2014/main" id="{5C99970D-5941-404B-8679-12E1504EC0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5712" y="3211893"/>
                <a:ext cx="220524" cy="127281"/>
              </a:xfrm>
              <a:custGeom>
                <a:avLst/>
                <a:gdLst>
                  <a:gd name="T0" fmla="*/ 96765 w 220524"/>
                  <a:gd name="T1" fmla="*/ 124428 h 127281"/>
                  <a:gd name="T2" fmla="*/ 5039 w 220524"/>
                  <a:gd name="T3" fmla="*/ 71469 h 127281"/>
                  <a:gd name="T4" fmla="*/ 7135 w 220524"/>
                  <a:gd name="T5" fmla="*/ 54610 h 127281"/>
                  <a:gd name="T6" fmla="*/ 94670 w 220524"/>
                  <a:gd name="T7" fmla="*/ 4127 h 127281"/>
                  <a:gd name="T8" fmla="*/ 123816 w 220524"/>
                  <a:gd name="T9" fmla="*/ 2889 h 127281"/>
                  <a:gd name="T10" fmla="*/ 215447 w 220524"/>
                  <a:gd name="T11" fmla="*/ 55848 h 127281"/>
                  <a:gd name="T12" fmla="*/ 213351 w 220524"/>
                  <a:gd name="T13" fmla="*/ 72707 h 127281"/>
                  <a:gd name="T14" fmla="*/ 125912 w 220524"/>
                  <a:gd name="T15" fmla="*/ 123190 h 127281"/>
                  <a:gd name="T16" fmla="*/ 96765 w 220524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5" name="Google Shape;80;p12">
                <a:extLst>
                  <a:ext uri="{FF2B5EF4-FFF2-40B4-BE49-F238E27FC236}">
                    <a16:creationId xmlns:a16="http://schemas.microsoft.com/office/drawing/2014/main" id="{0C77A5A9-6ABE-478D-A623-93C6D12A95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6617" y="3287669"/>
                <a:ext cx="220517" cy="127212"/>
              </a:xfrm>
              <a:custGeom>
                <a:avLst/>
                <a:gdLst>
                  <a:gd name="T0" fmla="*/ 97114 w 220517"/>
                  <a:gd name="T1" fmla="*/ 124376 h 127212"/>
                  <a:gd name="T2" fmla="*/ 5007 w 220517"/>
                  <a:gd name="T3" fmla="*/ 71512 h 127212"/>
                  <a:gd name="T4" fmla="*/ 7103 w 220517"/>
                  <a:gd name="T5" fmla="*/ 54653 h 127212"/>
                  <a:gd name="T6" fmla="*/ 94638 w 220517"/>
                  <a:gd name="T7" fmla="*/ 4075 h 127212"/>
                  <a:gd name="T8" fmla="*/ 123784 w 220517"/>
                  <a:gd name="T9" fmla="*/ 2932 h 127212"/>
                  <a:gd name="T10" fmla="*/ 215510 w 220517"/>
                  <a:gd name="T11" fmla="*/ 55796 h 127212"/>
                  <a:gd name="T12" fmla="*/ 213414 w 220517"/>
                  <a:gd name="T13" fmla="*/ 72655 h 127212"/>
                  <a:gd name="T14" fmla="*/ 125880 w 220517"/>
                  <a:gd name="T15" fmla="*/ 123233 h 127212"/>
                  <a:gd name="T16" fmla="*/ 97114 w 220517"/>
                  <a:gd name="T17" fmla="*/ 124376 h 127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6" name="Google Shape;81;p12">
                <a:extLst>
                  <a:ext uri="{FF2B5EF4-FFF2-40B4-BE49-F238E27FC236}">
                    <a16:creationId xmlns:a16="http://schemas.microsoft.com/office/drawing/2014/main" id="{77F68FFE-48F3-4012-A338-7552F323C8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5300" y="3361757"/>
                <a:ext cx="220517" cy="127281"/>
              </a:xfrm>
              <a:custGeom>
                <a:avLst/>
                <a:gdLst>
                  <a:gd name="T0" fmla="*/ 96733 w 220517"/>
                  <a:gd name="T1" fmla="*/ 124393 h 127281"/>
                  <a:gd name="T2" fmla="*/ 5007 w 220517"/>
                  <a:gd name="T3" fmla="*/ 71434 h 127281"/>
                  <a:gd name="T4" fmla="*/ 7103 w 220517"/>
                  <a:gd name="T5" fmla="*/ 54574 h 127281"/>
                  <a:gd name="T6" fmla="*/ 94638 w 220517"/>
                  <a:gd name="T7" fmla="*/ 4092 h 127281"/>
                  <a:gd name="T8" fmla="*/ 123784 w 220517"/>
                  <a:gd name="T9" fmla="*/ 2854 h 127281"/>
                  <a:gd name="T10" fmla="*/ 215510 w 220517"/>
                  <a:gd name="T11" fmla="*/ 55813 h 127281"/>
                  <a:gd name="T12" fmla="*/ 213414 w 220517"/>
                  <a:gd name="T13" fmla="*/ 72672 h 127281"/>
                  <a:gd name="T14" fmla="*/ 125880 w 220517"/>
                  <a:gd name="T15" fmla="*/ 123154 h 127281"/>
                  <a:gd name="T16" fmla="*/ 96733 w 220517"/>
                  <a:gd name="T17" fmla="*/ 124393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7" name="Google Shape;82;p12">
                <a:extLst>
                  <a:ext uri="{FF2B5EF4-FFF2-40B4-BE49-F238E27FC236}">
                    <a16:creationId xmlns:a16="http://schemas.microsoft.com/office/drawing/2014/main" id="{18E7F045-4798-4736-BDB4-2D4EA2586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5055" y="3436683"/>
                <a:ext cx="220563" cy="127281"/>
              </a:xfrm>
              <a:custGeom>
                <a:avLst/>
                <a:gdLst>
                  <a:gd name="T0" fmla="*/ 96709 w 220563"/>
                  <a:gd name="T1" fmla="*/ 124428 h 127281"/>
                  <a:gd name="T2" fmla="*/ 5078 w 220563"/>
                  <a:gd name="T3" fmla="*/ 71469 h 127281"/>
                  <a:gd name="T4" fmla="*/ 7174 w 220563"/>
                  <a:gd name="T5" fmla="*/ 54610 h 127281"/>
                  <a:gd name="T6" fmla="*/ 94613 w 220563"/>
                  <a:gd name="T7" fmla="*/ 4127 h 127281"/>
                  <a:gd name="T8" fmla="*/ 123855 w 220563"/>
                  <a:gd name="T9" fmla="*/ 2889 h 127281"/>
                  <a:gd name="T10" fmla="*/ 215485 w 220563"/>
                  <a:gd name="T11" fmla="*/ 55848 h 127281"/>
                  <a:gd name="T12" fmla="*/ 213390 w 220563"/>
                  <a:gd name="T13" fmla="*/ 72707 h 127281"/>
                  <a:gd name="T14" fmla="*/ 125950 w 220563"/>
                  <a:gd name="T15" fmla="*/ 123190 h 127281"/>
                  <a:gd name="T16" fmla="*/ 96709 w 220563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8" name="Google Shape;83;p12">
                <a:extLst>
                  <a:ext uri="{FF2B5EF4-FFF2-40B4-BE49-F238E27FC236}">
                    <a16:creationId xmlns:a16="http://schemas.microsoft.com/office/drawing/2014/main" id="{2554481D-58EB-403B-92D5-D3FC9E024D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4856" y="3511602"/>
                <a:ext cx="220517" cy="127307"/>
              </a:xfrm>
              <a:custGeom>
                <a:avLst/>
                <a:gdLst>
                  <a:gd name="T0" fmla="*/ 96733 w 220517"/>
                  <a:gd name="T1" fmla="*/ 124376 h 127307"/>
                  <a:gd name="T2" fmla="*/ 5007 w 220517"/>
                  <a:gd name="T3" fmla="*/ 71512 h 127307"/>
                  <a:gd name="T4" fmla="*/ 7103 w 220517"/>
                  <a:gd name="T5" fmla="*/ 54653 h 127307"/>
                  <a:gd name="T6" fmla="*/ 94638 w 220517"/>
                  <a:gd name="T7" fmla="*/ 4075 h 127307"/>
                  <a:gd name="T8" fmla="*/ 123784 w 220517"/>
                  <a:gd name="T9" fmla="*/ 2932 h 127307"/>
                  <a:gd name="T10" fmla="*/ 215510 w 220517"/>
                  <a:gd name="T11" fmla="*/ 55796 h 127307"/>
                  <a:gd name="T12" fmla="*/ 213414 w 220517"/>
                  <a:gd name="T13" fmla="*/ 72655 h 127307"/>
                  <a:gd name="T14" fmla="*/ 125880 w 220517"/>
                  <a:gd name="T15" fmla="*/ 123233 h 127307"/>
                  <a:gd name="T16" fmla="*/ 96733 w 220517"/>
                  <a:gd name="T17" fmla="*/ 124376 h 127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59" name="Google Shape;84;p12">
                <a:extLst>
                  <a:ext uri="{FF2B5EF4-FFF2-40B4-BE49-F238E27FC236}">
                    <a16:creationId xmlns:a16="http://schemas.microsoft.com/office/drawing/2014/main" id="{7B1A19B2-1EEA-4D45-A23B-CA6AB0C336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4611" y="3586162"/>
                <a:ext cx="220563" cy="127549"/>
              </a:xfrm>
              <a:custGeom>
                <a:avLst/>
                <a:gdLst>
                  <a:gd name="T0" fmla="*/ 96613 w 220563"/>
                  <a:gd name="T1" fmla="*/ 124777 h 127549"/>
                  <a:gd name="T2" fmla="*/ 5078 w 220563"/>
                  <a:gd name="T3" fmla="*/ 71437 h 127549"/>
                  <a:gd name="T4" fmla="*/ 7174 w 220563"/>
                  <a:gd name="T5" fmla="*/ 54578 h 127549"/>
                  <a:gd name="T6" fmla="*/ 94613 w 220563"/>
                  <a:gd name="T7" fmla="*/ 4096 h 127549"/>
                  <a:gd name="T8" fmla="*/ 123855 w 220563"/>
                  <a:gd name="T9" fmla="*/ 2857 h 127549"/>
                  <a:gd name="T10" fmla="*/ 215485 w 220563"/>
                  <a:gd name="T11" fmla="*/ 55816 h 127549"/>
                  <a:gd name="T12" fmla="*/ 213390 w 220563"/>
                  <a:gd name="T13" fmla="*/ 72676 h 127549"/>
                  <a:gd name="T14" fmla="*/ 125950 w 220563"/>
                  <a:gd name="T15" fmla="*/ 123158 h 127549"/>
                  <a:gd name="T16" fmla="*/ 96613 w 220563"/>
                  <a:gd name="T17" fmla="*/ 124777 h 127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0" name="Google Shape;85;p12">
                <a:extLst>
                  <a:ext uri="{FF2B5EF4-FFF2-40B4-BE49-F238E27FC236}">
                    <a16:creationId xmlns:a16="http://schemas.microsoft.com/office/drawing/2014/main" id="{611BCFFF-8740-4589-A5EC-418383B877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4246" y="3661473"/>
                <a:ext cx="220563" cy="127238"/>
              </a:xfrm>
              <a:custGeom>
                <a:avLst/>
                <a:gdLst>
                  <a:gd name="T0" fmla="*/ 96899 w 220563"/>
                  <a:gd name="T1" fmla="*/ 124428 h 127238"/>
                  <a:gd name="T2" fmla="*/ 5078 w 220563"/>
                  <a:gd name="T3" fmla="*/ 71469 h 127238"/>
                  <a:gd name="T4" fmla="*/ 7174 w 220563"/>
                  <a:gd name="T5" fmla="*/ 54610 h 127238"/>
                  <a:gd name="T6" fmla="*/ 94613 w 220563"/>
                  <a:gd name="T7" fmla="*/ 4127 h 127238"/>
                  <a:gd name="T8" fmla="*/ 123760 w 220563"/>
                  <a:gd name="T9" fmla="*/ 2889 h 127238"/>
                  <a:gd name="T10" fmla="*/ 215485 w 220563"/>
                  <a:gd name="T11" fmla="*/ 55848 h 127238"/>
                  <a:gd name="T12" fmla="*/ 213390 w 220563"/>
                  <a:gd name="T13" fmla="*/ 72707 h 127238"/>
                  <a:gd name="T14" fmla="*/ 125855 w 220563"/>
                  <a:gd name="T15" fmla="*/ 123190 h 127238"/>
                  <a:gd name="T16" fmla="*/ 96899 w 220563"/>
                  <a:gd name="T17" fmla="*/ 124428 h 127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1" name="Google Shape;86;p12">
                <a:extLst>
                  <a:ext uri="{FF2B5EF4-FFF2-40B4-BE49-F238E27FC236}">
                    <a16:creationId xmlns:a16="http://schemas.microsoft.com/office/drawing/2014/main" id="{DA66D452-70FC-4AE3-A5A2-BC86BC830E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4238" y="3736400"/>
                <a:ext cx="220517" cy="127300"/>
              </a:xfrm>
              <a:custGeom>
                <a:avLst/>
                <a:gdLst>
                  <a:gd name="T0" fmla="*/ 96733 w 220517"/>
                  <a:gd name="T1" fmla="*/ 124368 h 127300"/>
                  <a:gd name="T2" fmla="*/ 5007 w 220517"/>
                  <a:gd name="T3" fmla="*/ 71504 h 127300"/>
                  <a:gd name="T4" fmla="*/ 7103 w 220517"/>
                  <a:gd name="T5" fmla="*/ 54645 h 127300"/>
                  <a:gd name="T6" fmla="*/ 94637 w 220517"/>
                  <a:gd name="T7" fmla="*/ 4163 h 127300"/>
                  <a:gd name="T8" fmla="*/ 123784 w 220517"/>
                  <a:gd name="T9" fmla="*/ 2924 h 127300"/>
                  <a:gd name="T10" fmla="*/ 215510 w 220517"/>
                  <a:gd name="T11" fmla="*/ 55884 h 127300"/>
                  <a:gd name="T12" fmla="*/ 213414 w 220517"/>
                  <a:gd name="T13" fmla="*/ 72647 h 127300"/>
                  <a:gd name="T14" fmla="*/ 125879 w 220517"/>
                  <a:gd name="T15" fmla="*/ 123225 h 127300"/>
                  <a:gd name="T16" fmla="*/ 96733 w 220517"/>
                  <a:gd name="T17" fmla="*/ 124368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2" name="Google Shape;87;p12">
                <a:extLst>
                  <a:ext uri="{FF2B5EF4-FFF2-40B4-BE49-F238E27FC236}">
                    <a16:creationId xmlns:a16="http://schemas.microsoft.com/office/drawing/2014/main" id="{7593127F-C58B-45B7-A143-CCE05D2829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3993" y="3811354"/>
                <a:ext cx="220563" cy="127264"/>
              </a:xfrm>
              <a:custGeom>
                <a:avLst/>
                <a:gdLst>
                  <a:gd name="T0" fmla="*/ 96709 w 220563"/>
                  <a:gd name="T1" fmla="*/ 124376 h 127264"/>
                  <a:gd name="T2" fmla="*/ 5078 w 220563"/>
                  <a:gd name="T3" fmla="*/ 71417 h 127264"/>
                  <a:gd name="T4" fmla="*/ 7174 w 220563"/>
                  <a:gd name="T5" fmla="*/ 54558 h 127264"/>
                  <a:gd name="T6" fmla="*/ 94613 w 220563"/>
                  <a:gd name="T7" fmla="*/ 4075 h 127264"/>
                  <a:gd name="T8" fmla="*/ 123855 w 220563"/>
                  <a:gd name="T9" fmla="*/ 2932 h 127264"/>
                  <a:gd name="T10" fmla="*/ 215485 w 220563"/>
                  <a:gd name="T11" fmla="*/ 55796 h 127264"/>
                  <a:gd name="T12" fmla="*/ 213390 w 220563"/>
                  <a:gd name="T13" fmla="*/ 72655 h 127264"/>
                  <a:gd name="T14" fmla="*/ 125950 w 220563"/>
                  <a:gd name="T15" fmla="*/ 123138 h 127264"/>
                  <a:gd name="T16" fmla="*/ 96709 w 220563"/>
                  <a:gd name="T17" fmla="*/ 124376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3" name="Google Shape;88;p12">
                <a:extLst>
                  <a:ext uri="{FF2B5EF4-FFF2-40B4-BE49-F238E27FC236}">
                    <a16:creationId xmlns:a16="http://schemas.microsoft.com/office/drawing/2014/main" id="{1A4D56EE-6E73-43A5-9C20-784F79DCE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3794" y="3886299"/>
                <a:ext cx="220517" cy="127246"/>
              </a:xfrm>
              <a:custGeom>
                <a:avLst/>
                <a:gdLst>
                  <a:gd name="T0" fmla="*/ 96733 w 220517"/>
                  <a:gd name="T1" fmla="*/ 124393 h 127246"/>
                  <a:gd name="T2" fmla="*/ 5008 w 220517"/>
                  <a:gd name="T3" fmla="*/ 71434 h 127246"/>
                  <a:gd name="T4" fmla="*/ 7103 w 220517"/>
                  <a:gd name="T5" fmla="*/ 54574 h 127246"/>
                  <a:gd name="T6" fmla="*/ 94638 w 220517"/>
                  <a:gd name="T7" fmla="*/ 4092 h 127246"/>
                  <a:gd name="T8" fmla="*/ 123784 w 220517"/>
                  <a:gd name="T9" fmla="*/ 2854 h 127246"/>
                  <a:gd name="T10" fmla="*/ 215510 w 220517"/>
                  <a:gd name="T11" fmla="*/ 55813 h 127246"/>
                  <a:gd name="T12" fmla="*/ 213414 w 220517"/>
                  <a:gd name="T13" fmla="*/ 72672 h 127246"/>
                  <a:gd name="T14" fmla="*/ 125880 w 220517"/>
                  <a:gd name="T15" fmla="*/ 123154 h 127246"/>
                  <a:gd name="T16" fmla="*/ 96733 w 220517"/>
                  <a:gd name="T17" fmla="*/ 124393 h 127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4" name="Google Shape;89;p12">
                <a:extLst>
                  <a:ext uri="{FF2B5EF4-FFF2-40B4-BE49-F238E27FC236}">
                    <a16:creationId xmlns:a16="http://schemas.microsoft.com/office/drawing/2014/main" id="{5EA560AE-CE10-4FF9-8516-2F3DBEFD2A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549" y="3961225"/>
                <a:ext cx="220563" cy="127264"/>
              </a:xfrm>
              <a:custGeom>
                <a:avLst/>
                <a:gdLst>
                  <a:gd name="T0" fmla="*/ 96709 w 220563"/>
                  <a:gd name="T1" fmla="*/ 124333 h 127264"/>
                  <a:gd name="T2" fmla="*/ 5078 w 220563"/>
                  <a:gd name="T3" fmla="*/ 71469 h 127264"/>
                  <a:gd name="T4" fmla="*/ 7174 w 220563"/>
                  <a:gd name="T5" fmla="*/ 54609 h 127264"/>
                  <a:gd name="T6" fmla="*/ 94613 w 220563"/>
                  <a:gd name="T7" fmla="*/ 4127 h 127264"/>
                  <a:gd name="T8" fmla="*/ 123855 w 220563"/>
                  <a:gd name="T9" fmla="*/ 2889 h 127264"/>
                  <a:gd name="T10" fmla="*/ 215485 w 220563"/>
                  <a:gd name="T11" fmla="*/ 55848 h 127264"/>
                  <a:gd name="T12" fmla="*/ 213390 w 220563"/>
                  <a:gd name="T13" fmla="*/ 72612 h 127264"/>
                  <a:gd name="T14" fmla="*/ 125950 w 220563"/>
                  <a:gd name="T15" fmla="*/ 123190 h 127264"/>
                  <a:gd name="T16" fmla="*/ 96709 w 220563"/>
                  <a:gd name="T17" fmla="*/ 124333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5" name="Google Shape;90;p12">
                <a:extLst>
                  <a:ext uri="{FF2B5EF4-FFF2-40B4-BE49-F238E27FC236}">
                    <a16:creationId xmlns:a16="http://schemas.microsoft.com/office/drawing/2014/main" id="{6E90E3B8-5F18-4F39-93A4-2BC2F1249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3375" y="4036144"/>
                <a:ext cx="220524" cy="127300"/>
              </a:xfrm>
              <a:custGeom>
                <a:avLst/>
                <a:gdLst>
                  <a:gd name="T0" fmla="*/ 96709 w 220524"/>
                  <a:gd name="T1" fmla="*/ 124376 h 127300"/>
                  <a:gd name="T2" fmla="*/ 5078 w 220524"/>
                  <a:gd name="T3" fmla="*/ 71417 h 127300"/>
                  <a:gd name="T4" fmla="*/ 7174 w 220524"/>
                  <a:gd name="T5" fmla="*/ 54653 h 127300"/>
                  <a:gd name="T6" fmla="*/ 94613 w 220524"/>
                  <a:gd name="T7" fmla="*/ 4075 h 127300"/>
                  <a:gd name="T8" fmla="*/ 123760 w 220524"/>
                  <a:gd name="T9" fmla="*/ 2932 h 127300"/>
                  <a:gd name="T10" fmla="*/ 215485 w 220524"/>
                  <a:gd name="T11" fmla="*/ 55796 h 127300"/>
                  <a:gd name="T12" fmla="*/ 213390 w 220524"/>
                  <a:gd name="T13" fmla="*/ 72655 h 127300"/>
                  <a:gd name="T14" fmla="*/ 125855 w 220524"/>
                  <a:gd name="T15" fmla="*/ 123138 h 127300"/>
                  <a:gd name="T16" fmla="*/ 96709 w 220524"/>
                  <a:gd name="T17" fmla="*/ 124376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6" name="Google Shape;91;p12">
                <a:extLst>
                  <a:ext uri="{FF2B5EF4-FFF2-40B4-BE49-F238E27FC236}">
                    <a16:creationId xmlns:a16="http://schemas.microsoft.com/office/drawing/2014/main" id="{BCE95385-594D-43BF-A5FE-7FA4B34FF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3525" y="4111089"/>
                <a:ext cx="283033" cy="163345"/>
              </a:xfrm>
              <a:custGeom>
                <a:avLst/>
                <a:gdLst>
                  <a:gd name="T0" fmla="*/ 159249 w 283033"/>
                  <a:gd name="T1" fmla="*/ 160492 h 163345"/>
                  <a:gd name="T2" fmla="*/ 5039 w 283033"/>
                  <a:gd name="T3" fmla="*/ 71433 h 163345"/>
                  <a:gd name="T4" fmla="*/ 7135 w 283033"/>
                  <a:gd name="T5" fmla="*/ 54574 h 163345"/>
                  <a:gd name="T6" fmla="*/ 94670 w 283033"/>
                  <a:gd name="T7" fmla="*/ 4092 h 163345"/>
                  <a:gd name="T8" fmla="*/ 123816 w 283033"/>
                  <a:gd name="T9" fmla="*/ 2854 h 163345"/>
                  <a:gd name="T10" fmla="*/ 278026 w 283033"/>
                  <a:gd name="T11" fmla="*/ 91912 h 163345"/>
                  <a:gd name="T12" fmla="*/ 275930 w 283033"/>
                  <a:gd name="T13" fmla="*/ 108772 h 163345"/>
                  <a:gd name="T14" fmla="*/ 188396 w 283033"/>
                  <a:gd name="T15" fmla="*/ 159254 h 163345"/>
                  <a:gd name="T16" fmla="*/ 159249 w 283033"/>
                  <a:gd name="T17" fmla="*/ 160492 h 163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7" name="Google Shape;92;p12">
                <a:extLst>
                  <a:ext uri="{FF2B5EF4-FFF2-40B4-BE49-F238E27FC236}">
                    <a16:creationId xmlns:a16="http://schemas.microsoft.com/office/drawing/2014/main" id="{E7DF79F7-C08D-48A4-A6A4-1544A27794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617" y="3320721"/>
                <a:ext cx="220563" cy="127308"/>
              </a:xfrm>
              <a:custGeom>
                <a:avLst/>
                <a:gdLst>
                  <a:gd name="T0" fmla="*/ 96804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855 w 220563"/>
                  <a:gd name="T9" fmla="*/ 2932 h 127308"/>
                  <a:gd name="T10" fmla="*/ 215485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804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8" name="Google Shape;93;p12">
                <a:extLst>
                  <a:ext uri="{FF2B5EF4-FFF2-40B4-BE49-F238E27FC236}">
                    <a16:creationId xmlns:a16="http://schemas.microsoft.com/office/drawing/2014/main" id="{63869111-543E-4C30-9BAD-B4D228252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634" y="3395587"/>
                <a:ext cx="220563" cy="127548"/>
              </a:xfrm>
              <a:custGeom>
                <a:avLst/>
                <a:gdLst>
                  <a:gd name="T0" fmla="*/ 96709 w 220563"/>
                  <a:gd name="T1" fmla="*/ 124566 h 127548"/>
                  <a:gd name="T2" fmla="*/ 5078 w 220563"/>
                  <a:gd name="T3" fmla="*/ 71512 h 127548"/>
                  <a:gd name="T4" fmla="*/ 7174 w 220563"/>
                  <a:gd name="T5" fmla="*/ 54653 h 127548"/>
                  <a:gd name="T6" fmla="*/ 94613 w 220563"/>
                  <a:gd name="T7" fmla="*/ 4075 h 127548"/>
                  <a:gd name="T8" fmla="*/ 123855 w 220563"/>
                  <a:gd name="T9" fmla="*/ 2932 h 127548"/>
                  <a:gd name="T10" fmla="*/ 215485 w 220563"/>
                  <a:gd name="T11" fmla="*/ 55796 h 127548"/>
                  <a:gd name="T12" fmla="*/ 213390 w 220563"/>
                  <a:gd name="T13" fmla="*/ 72655 h 127548"/>
                  <a:gd name="T14" fmla="*/ 126141 w 220563"/>
                  <a:gd name="T15" fmla="*/ 123424 h 127548"/>
                  <a:gd name="T16" fmla="*/ 96709 w 220563"/>
                  <a:gd name="T17" fmla="*/ 124566 h 127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69" name="Google Shape;94;p12">
                <a:extLst>
                  <a:ext uri="{FF2B5EF4-FFF2-40B4-BE49-F238E27FC236}">
                    <a16:creationId xmlns:a16="http://schemas.microsoft.com/office/drawing/2014/main" id="{5717776F-5DA9-42A6-858B-DF64097ECA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2650" y="3470843"/>
                <a:ext cx="220563" cy="127300"/>
              </a:xfrm>
              <a:custGeom>
                <a:avLst/>
                <a:gdLst>
                  <a:gd name="T0" fmla="*/ 96709 w 220563"/>
                  <a:gd name="T1" fmla="*/ 124368 h 127300"/>
                  <a:gd name="T2" fmla="*/ 5078 w 220563"/>
                  <a:gd name="T3" fmla="*/ 71504 h 127300"/>
                  <a:gd name="T4" fmla="*/ 7174 w 220563"/>
                  <a:gd name="T5" fmla="*/ 54645 h 127300"/>
                  <a:gd name="T6" fmla="*/ 94613 w 220563"/>
                  <a:gd name="T7" fmla="*/ 4163 h 127300"/>
                  <a:gd name="T8" fmla="*/ 123855 w 220563"/>
                  <a:gd name="T9" fmla="*/ 2924 h 127300"/>
                  <a:gd name="T10" fmla="*/ 215485 w 220563"/>
                  <a:gd name="T11" fmla="*/ 55883 h 127300"/>
                  <a:gd name="T12" fmla="*/ 213390 w 220563"/>
                  <a:gd name="T13" fmla="*/ 72647 h 127300"/>
                  <a:gd name="T14" fmla="*/ 125950 w 220563"/>
                  <a:gd name="T15" fmla="*/ 123225 h 127300"/>
                  <a:gd name="T16" fmla="*/ 96709 w 220563"/>
                  <a:gd name="T17" fmla="*/ 124368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0" name="Google Shape;95;p12">
                <a:extLst>
                  <a:ext uri="{FF2B5EF4-FFF2-40B4-BE49-F238E27FC236}">
                    <a16:creationId xmlns:a16="http://schemas.microsoft.com/office/drawing/2014/main" id="{57020661-831D-4FF7-AF6E-535F5313FC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2666" y="3545935"/>
                <a:ext cx="220563" cy="127264"/>
              </a:xfrm>
              <a:custGeom>
                <a:avLst/>
                <a:gdLst>
                  <a:gd name="T0" fmla="*/ 96709 w 220563"/>
                  <a:gd name="T1" fmla="*/ 124333 h 127264"/>
                  <a:gd name="T2" fmla="*/ 5078 w 220563"/>
                  <a:gd name="T3" fmla="*/ 71469 h 127264"/>
                  <a:gd name="T4" fmla="*/ 7174 w 220563"/>
                  <a:gd name="T5" fmla="*/ 54610 h 127264"/>
                  <a:gd name="T6" fmla="*/ 94613 w 220563"/>
                  <a:gd name="T7" fmla="*/ 4127 h 127264"/>
                  <a:gd name="T8" fmla="*/ 123855 w 220563"/>
                  <a:gd name="T9" fmla="*/ 2889 h 127264"/>
                  <a:gd name="T10" fmla="*/ 215485 w 220563"/>
                  <a:gd name="T11" fmla="*/ 55848 h 127264"/>
                  <a:gd name="T12" fmla="*/ 213390 w 220563"/>
                  <a:gd name="T13" fmla="*/ 72612 h 127264"/>
                  <a:gd name="T14" fmla="*/ 125950 w 220563"/>
                  <a:gd name="T15" fmla="*/ 123190 h 127264"/>
                  <a:gd name="T16" fmla="*/ 96709 w 220563"/>
                  <a:gd name="T17" fmla="*/ 124333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1" name="Google Shape;96;p12">
                <a:extLst>
                  <a:ext uri="{FF2B5EF4-FFF2-40B4-BE49-F238E27FC236}">
                    <a16:creationId xmlns:a16="http://schemas.microsoft.com/office/drawing/2014/main" id="{04CAD3F1-FB7E-4BCA-9855-40C53D9A47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1635" y="3620377"/>
                <a:ext cx="220563" cy="127300"/>
              </a:xfrm>
              <a:custGeom>
                <a:avLst/>
                <a:gdLst>
                  <a:gd name="T0" fmla="*/ 96709 w 220563"/>
                  <a:gd name="T1" fmla="*/ 124376 h 127300"/>
                  <a:gd name="T2" fmla="*/ 5078 w 220563"/>
                  <a:gd name="T3" fmla="*/ 71417 h 127300"/>
                  <a:gd name="T4" fmla="*/ 7174 w 220563"/>
                  <a:gd name="T5" fmla="*/ 54653 h 127300"/>
                  <a:gd name="T6" fmla="*/ 94613 w 220563"/>
                  <a:gd name="T7" fmla="*/ 4075 h 127300"/>
                  <a:gd name="T8" fmla="*/ 123855 w 220563"/>
                  <a:gd name="T9" fmla="*/ 2932 h 127300"/>
                  <a:gd name="T10" fmla="*/ 215485 w 220563"/>
                  <a:gd name="T11" fmla="*/ 55796 h 127300"/>
                  <a:gd name="T12" fmla="*/ 213390 w 220563"/>
                  <a:gd name="T13" fmla="*/ 72655 h 127300"/>
                  <a:gd name="T14" fmla="*/ 125950 w 220563"/>
                  <a:gd name="T15" fmla="*/ 123138 h 127300"/>
                  <a:gd name="T16" fmla="*/ 96709 w 220563"/>
                  <a:gd name="T17" fmla="*/ 124376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2" name="Google Shape;97;p12">
                <a:extLst>
                  <a:ext uri="{FF2B5EF4-FFF2-40B4-BE49-F238E27FC236}">
                    <a16:creationId xmlns:a16="http://schemas.microsoft.com/office/drawing/2014/main" id="{D0A94581-B1E8-469B-81B8-10898591C6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1651" y="3695149"/>
                <a:ext cx="220563" cy="127308"/>
              </a:xfrm>
              <a:custGeom>
                <a:avLst/>
                <a:gdLst>
                  <a:gd name="T0" fmla="*/ 96709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855 w 220563"/>
                  <a:gd name="T9" fmla="*/ 2932 h 127308"/>
                  <a:gd name="T10" fmla="*/ 215485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709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3" name="Google Shape;98;p12">
                <a:extLst>
                  <a:ext uri="{FF2B5EF4-FFF2-40B4-BE49-F238E27FC236}">
                    <a16:creationId xmlns:a16="http://schemas.microsoft.com/office/drawing/2014/main" id="{6ED1EB1B-9624-4ED9-A6BD-F7CA7189BF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1667" y="3770491"/>
                <a:ext cx="220563" cy="127308"/>
              </a:xfrm>
              <a:custGeom>
                <a:avLst/>
                <a:gdLst>
                  <a:gd name="T0" fmla="*/ 96709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855 w 220563"/>
                  <a:gd name="T9" fmla="*/ 2932 h 127308"/>
                  <a:gd name="T10" fmla="*/ 215485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709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4" name="Google Shape;99;p12">
                <a:extLst>
                  <a:ext uri="{FF2B5EF4-FFF2-40B4-BE49-F238E27FC236}">
                    <a16:creationId xmlns:a16="http://schemas.microsoft.com/office/drawing/2014/main" id="{2CFE9A34-1284-47FA-AAD7-EDD904770F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1683" y="3845548"/>
                <a:ext cx="220563" cy="127308"/>
              </a:xfrm>
              <a:custGeom>
                <a:avLst/>
                <a:gdLst>
                  <a:gd name="T0" fmla="*/ 96709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760 w 220563"/>
                  <a:gd name="T9" fmla="*/ 2932 h 127308"/>
                  <a:gd name="T10" fmla="*/ 215486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709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5" name="Google Shape;100;p12">
                <a:extLst>
                  <a:ext uri="{FF2B5EF4-FFF2-40B4-BE49-F238E27FC236}">
                    <a16:creationId xmlns:a16="http://schemas.microsoft.com/office/drawing/2014/main" id="{3DAE74E5-A2BB-4C10-BD94-0644C2A0FC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1700" y="3920605"/>
                <a:ext cx="220524" cy="127307"/>
              </a:xfrm>
              <a:custGeom>
                <a:avLst/>
                <a:gdLst>
                  <a:gd name="T0" fmla="*/ 96709 w 220524"/>
                  <a:gd name="T1" fmla="*/ 124376 h 127307"/>
                  <a:gd name="T2" fmla="*/ 5078 w 220524"/>
                  <a:gd name="T3" fmla="*/ 71512 h 127307"/>
                  <a:gd name="T4" fmla="*/ 7174 w 220524"/>
                  <a:gd name="T5" fmla="*/ 54653 h 127307"/>
                  <a:gd name="T6" fmla="*/ 94613 w 220524"/>
                  <a:gd name="T7" fmla="*/ 4075 h 127307"/>
                  <a:gd name="T8" fmla="*/ 123760 w 220524"/>
                  <a:gd name="T9" fmla="*/ 2932 h 127307"/>
                  <a:gd name="T10" fmla="*/ 215485 w 220524"/>
                  <a:gd name="T11" fmla="*/ 55891 h 127307"/>
                  <a:gd name="T12" fmla="*/ 213390 w 220524"/>
                  <a:gd name="T13" fmla="*/ 72655 h 127307"/>
                  <a:gd name="T14" fmla="*/ 125855 w 220524"/>
                  <a:gd name="T15" fmla="*/ 123233 h 127307"/>
                  <a:gd name="T16" fmla="*/ 96709 w 220524"/>
                  <a:gd name="T17" fmla="*/ 124376 h 127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6" name="Google Shape;101;p12">
                <a:extLst>
                  <a:ext uri="{FF2B5EF4-FFF2-40B4-BE49-F238E27FC236}">
                    <a16:creationId xmlns:a16="http://schemas.microsoft.com/office/drawing/2014/main" id="{9D86D0D2-AB7B-4ACF-87F9-6A7F5EF89F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1691" y="3995706"/>
                <a:ext cx="220549" cy="127264"/>
              </a:xfrm>
              <a:custGeom>
                <a:avLst/>
                <a:gdLst>
                  <a:gd name="T0" fmla="*/ 96733 w 220549"/>
                  <a:gd name="T1" fmla="*/ 124333 h 127264"/>
                  <a:gd name="T2" fmla="*/ 5007 w 220549"/>
                  <a:gd name="T3" fmla="*/ 71469 h 127264"/>
                  <a:gd name="T4" fmla="*/ 7103 w 220549"/>
                  <a:gd name="T5" fmla="*/ 54610 h 127264"/>
                  <a:gd name="T6" fmla="*/ 94638 w 220549"/>
                  <a:gd name="T7" fmla="*/ 4127 h 127264"/>
                  <a:gd name="T8" fmla="*/ 123784 w 220549"/>
                  <a:gd name="T9" fmla="*/ 2889 h 127264"/>
                  <a:gd name="T10" fmla="*/ 215510 w 220549"/>
                  <a:gd name="T11" fmla="*/ 55848 h 127264"/>
                  <a:gd name="T12" fmla="*/ 213414 w 220549"/>
                  <a:gd name="T13" fmla="*/ 72612 h 127264"/>
                  <a:gd name="T14" fmla="*/ 125880 w 220549"/>
                  <a:gd name="T15" fmla="*/ 123190 h 127264"/>
                  <a:gd name="T16" fmla="*/ 96733 w 220549"/>
                  <a:gd name="T17" fmla="*/ 124333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7" name="Google Shape;102;p12">
                <a:extLst>
                  <a:ext uri="{FF2B5EF4-FFF2-40B4-BE49-F238E27FC236}">
                    <a16:creationId xmlns:a16="http://schemas.microsoft.com/office/drawing/2014/main" id="{916D2E72-D1CF-4326-938A-AA1C966EDC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1517" y="4070763"/>
                <a:ext cx="220517" cy="127215"/>
              </a:xfrm>
              <a:custGeom>
                <a:avLst/>
                <a:gdLst>
                  <a:gd name="T0" fmla="*/ 96924 w 220517"/>
                  <a:gd name="T1" fmla="*/ 124333 h 127215"/>
                  <a:gd name="T2" fmla="*/ 5007 w 220517"/>
                  <a:gd name="T3" fmla="*/ 71469 h 127215"/>
                  <a:gd name="T4" fmla="*/ 7103 w 220517"/>
                  <a:gd name="T5" fmla="*/ 54609 h 127215"/>
                  <a:gd name="T6" fmla="*/ 94638 w 220517"/>
                  <a:gd name="T7" fmla="*/ 4127 h 127215"/>
                  <a:gd name="T8" fmla="*/ 123784 w 220517"/>
                  <a:gd name="T9" fmla="*/ 2889 h 127215"/>
                  <a:gd name="T10" fmla="*/ 215510 w 220517"/>
                  <a:gd name="T11" fmla="*/ 55848 h 127215"/>
                  <a:gd name="T12" fmla="*/ 213414 w 220517"/>
                  <a:gd name="T13" fmla="*/ 72612 h 127215"/>
                  <a:gd name="T14" fmla="*/ 125880 w 220517"/>
                  <a:gd name="T15" fmla="*/ 123190 h 127215"/>
                  <a:gd name="T16" fmla="*/ 96924 w 220517"/>
                  <a:gd name="T17" fmla="*/ 124333 h 127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8" name="Google Shape;103;p12">
                <a:extLst>
                  <a:ext uri="{FF2B5EF4-FFF2-40B4-BE49-F238E27FC236}">
                    <a16:creationId xmlns:a16="http://schemas.microsoft.com/office/drawing/2014/main" id="{E9DFC8B8-5A2D-40AF-861A-1A629C1502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1724" y="4145820"/>
                <a:ext cx="220517" cy="127281"/>
              </a:xfrm>
              <a:custGeom>
                <a:avLst/>
                <a:gdLst>
                  <a:gd name="T0" fmla="*/ 96733 w 220517"/>
                  <a:gd name="T1" fmla="*/ 124428 h 127281"/>
                  <a:gd name="T2" fmla="*/ 5007 w 220517"/>
                  <a:gd name="T3" fmla="*/ 71469 h 127281"/>
                  <a:gd name="T4" fmla="*/ 7103 w 220517"/>
                  <a:gd name="T5" fmla="*/ 54610 h 127281"/>
                  <a:gd name="T6" fmla="*/ 94637 w 220517"/>
                  <a:gd name="T7" fmla="*/ 4127 h 127281"/>
                  <a:gd name="T8" fmla="*/ 123784 w 220517"/>
                  <a:gd name="T9" fmla="*/ 2889 h 127281"/>
                  <a:gd name="T10" fmla="*/ 215510 w 220517"/>
                  <a:gd name="T11" fmla="*/ 55848 h 127281"/>
                  <a:gd name="T12" fmla="*/ 213414 w 220517"/>
                  <a:gd name="T13" fmla="*/ 72707 h 127281"/>
                  <a:gd name="T14" fmla="*/ 125879 w 220517"/>
                  <a:gd name="T15" fmla="*/ 123190 h 127281"/>
                  <a:gd name="T16" fmla="*/ 96733 w 220517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79" name="Google Shape;104;p12">
                <a:extLst>
                  <a:ext uri="{FF2B5EF4-FFF2-40B4-BE49-F238E27FC236}">
                    <a16:creationId xmlns:a16="http://schemas.microsoft.com/office/drawing/2014/main" id="{D020A6BC-3BE8-4F67-9E80-3241890C39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0117" y="3209572"/>
                <a:ext cx="283047" cy="163399"/>
              </a:xfrm>
              <a:custGeom>
                <a:avLst/>
                <a:gdLst>
                  <a:gd name="T0" fmla="*/ 159288 w 283047"/>
                  <a:gd name="T1" fmla="*/ 160468 h 163399"/>
                  <a:gd name="T2" fmla="*/ 5078 w 283047"/>
                  <a:gd name="T3" fmla="*/ 71504 h 163399"/>
                  <a:gd name="T4" fmla="*/ 7174 w 283047"/>
                  <a:gd name="T5" fmla="*/ 54645 h 163399"/>
                  <a:gd name="T6" fmla="*/ 94613 w 283047"/>
                  <a:gd name="T7" fmla="*/ 4163 h 163399"/>
                  <a:gd name="T8" fmla="*/ 123855 w 283047"/>
                  <a:gd name="T9" fmla="*/ 2924 h 163399"/>
                  <a:gd name="T10" fmla="*/ 277969 w 283047"/>
                  <a:gd name="T11" fmla="*/ 91888 h 163399"/>
                  <a:gd name="T12" fmla="*/ 275874 w 283047"/>
                  <a:gd name="T13" fmla="*/ 108747 h 163399"/>
                  <a:gd name="T14" fmla="*/ 188434 w 283047"/>
                  <a:gd name="T15" fmla="*/ 159325 h 163399"/>
                  <a:gd name="T16" fmla="*/ 159288 w 283047"/>
                  <a:gd name="T17" fmla="*/ 160468 h 163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0" name="Google Shape;105;p12">
                <a:extLst>
                  <a:ext uri="{FF2B5EF4-FFF2-40B4-BE49-F238E27FC236}">
                    <a16:creationId xmlns:a16="http://schemas.microsoft.com/office/drawing/2014/main" id="{E3015F39-12A1-4289-A688-45624796AC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8640" y="4220618"/>
                <a:ext cx="313122" cy="199558"/>
              </a:xfrm>
              <a:custGeom>
                <a:avLst/>
                <a:gdLst>
                  <a:gd name="T0" fmla="*/ 307467 w 313122"/>
                  <a:gd name="T1" fmla="*/ 56107 h 199558"/>
                  <a:gd name="T2" fmla="*/ 215836 w 313122"/>
                  <a:gd name="T3" fmla="*/ 3243 h 199558"/>
                  <a:gd name="T4" fmla="*/ 188595 w 313122"/>
                  <a:gd name="T5" fmla="*/ 3243 h 199558"/>
                  <a:gd name="T6" fmla="*/ 96107 w 313122"/>
                  <a:gd name="T7" fmla="*/ 56107 h 199558"/>
                  <a:gd name="T8" fmla="*/ 90878 w 313122"/>
                  <a:gd name="T9" fmla="*/ 66594 h 199558"/>
                  <a:gd name="T10" fmla="*/ 96107 w 313122"/>
                  <a:gd name="T11" fmla="*/ 71823 h 199558"/>
                  <a:gd name="T12" fmla="*/ 103442 w 313122"/>
                  <a:gd name="T13" fmla="*/ 76014 h 199558"/>
                  <a:gd name="T14" fmla="*/ 108299 w 313122"/>
                  <a:gd name="T15" fmla="*/ 85635 h 199558"/>
                  <a:gd name="T16" fmla="*/ 103442 w 313122"/>
                  <a:gd name="T17" fmla="*/ 90492 h 199558"/>
                  <a:gd name="T18" fmla="*/ 5715 w 313122"/>
                  <a:gd name="T19" fmla="*/ 146880 h 199558"/>
                  <a:gd name="T20" fmla="*/ 5715 w 313122"/>
                  <a:gd name="T21" fmla="*/ 162596 h 199558"/>
                  <a:gd name="T22" fmla="*/ 64103 w 313122"/>
                  <a:gd name="T23" fmla="*/ 196315 h 199558"/>
                  <a:gd name="T24" fmla="*/ 91345 w 313122"/>
                  <a:gd name="T25" fmla="*/ 196315 h 199558"/>
                  <a:gd name="T26" fmla="*/ 182690 w 313122"/>
                  <a:gd name="T27" fmla="*/ 143546 h 199558"/>
                  <a:gd name="T28" fmla="*/ 201740 w 313122"/>
                  <a:gd name="T29" fmla="*/ 132593 h 199558"/>
                  <a:gd name="T30" fmla="*/ 215360 w 313122"/>
                  <a:gd name="T31" fmla="*/ 124782 h 199558"/>
                  <a:gd name="T32" fmla="*/ 229076 w 313122"/>
                  <a:gd name="T33" fmla="*/ 116877 h 199558"/>
                  <a:gd name="T34" fmla="*/ 307848 w 313122"/>
                  <a:gd name="T35" fmla="*/ 71347 h 199558"/>
                  <a:gd name="T36" fmla="*/ 307467 w 313122"/>
                  <a:gd name="T37" fmla="*/ 56107 h 1995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1" name="Google Shape;106;p12">
                <a:extLst>
                  <a:ext uri="{FF2B5EF4-FFF2-40B4-BE49-F238E27FC236}">
                    <a16:creationId xmlns:a16="http://schemas.microsoft.com/office/drawing/2014/main" id="{9B73ED66-9D5F-4595-B76D-4F0ECA275F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3284" y="3427765"/>
                <a:ext cx="220517" cy="127281"/>
              </a:xfrm>
              <a:custGeom>
                <a:avLst/>
                <a:gdLst>
                  <a:gd name="T0" fmla="*/ 96733 w 220517"/>
                  <a:gd name="T1" fmla="*/ 124392 h 127281"/>
                  <a:gd name="T2" fmla="*/ 5007 w 220517"/>
                  <a:gd name="T3" fmla="*/ 71433 h 127281"/>
                  <a:gd name="T4" fmla="*/ 7103 w 220517"/>
                  <a:gd name="T5" fmla="*/ 54574 h 127281"/>
                  <a:gd name="T6" fmla="*/ 94638 w 220517"/>
                  <a:gd name="T7" fmla="*/ 4092 h 127281"/>
                  <a:gd name="T8" fmla="*/ 123784 w 220517"/>
                  <a:gd name="T9" fmla="*/ 2853 h 127281"/>
                  <a:gd name="T10" fmla="*/ 215510 w 220517"/>
                  <a:gd name="T11" fmla="*/ 55812 h 127281"/>
                  <a:gd name="T12" fmla="*/ 213414 w 220517"/>
                  <a:gd name="T13" fmla="*/ 72672 h 127281"/>
                  <a:gd name="T14" fmla="*/ 125880 w 220517"/>
                  <a:gd name="T15" fmla="*/ 123154 h 127281"/>
                  <a:gd name="T16" fmla="*/ 96733 w 220517"/>
                  <a:gd name="T17" fmla="*/ 124392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2" name="Google Shape;107;p12">
                <a:extLst>
                  <a:ext uri="{FF2B5EF4-FFF2-40B4-BE49-F238E27FC236}">
                    <a16:creationId xmlns:a16="http://schemas.microsoft.com/office/drawing/2014/main" id="{AADFE2A1-A112-48ED-89A5-6252AAE92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2658" y="3502501"/>
                <a:ext cx="220563" cy="127281"/>
              </a:xfrm>
              <a:custGeom>
                <a:avLst/>
                <a:gdLst>
                  <a:gd name="T0" fmla="*/ 96709 w 220563"/>
                  <a:gd name="T1" fmla="*/ 124428 h 127281"/>
                  <a:gd name="T2" fmla="*/ 5078 w 220563"/>
                  <a:gd name="T3" fmla="*/ 71469 h 127281"/>
                  <a:gd name="T4" fmla="*/ 7174 w 220563"/>
                  <a:gd name="T5" fmla="*/ 54610 h 127281"/>
                  <a:gd name="T6" fmla="*/ 94613 w 220563"/>
                  <a:gd name="T7" fmla="*/ 4127 h 127281"/>
                  <a:gd name="T8" fmla="*/ 123855 w 220563"/>
                  <a:gd name="T9" fmla="*/ 2889 h 127281"/>
                  <a:gd name="T10" fmla="*/ 215485 w 220563"/>
                  <a:gd name="T11" fmla="*/ 55848 h 127281"/>
                  <a:gd name="T12" fmla="*/ 213390 w 220563"/>
                  <a:gd name="T13" fmla="*/ 72707 h 127281"/>
                  <a:gd name="T14" fmla="*/ 125950 w 220563"/>
                  <a:gd name="T15" fmla="*/ 123190 h 127281"/>
                  <a:gd name="T16" fmla="*/ 96709 w 220563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3" name="Google Shape;108;p12">
                <a:extLst>
                  <a:ext uri="{FF2B5EF4-FFF2-40B4-BE49-F238E27FC236}">
                    <a16:creationId xmlns:a16="http://schemas.microsoft.com/office/drawing/2014/main" id="{3C87EDA3-9E53-45BD-AF91-3EBB2B4104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71721" y="3577213"/>
                <a:ext cx="220563" cy="127189"/>
              </a:xfrm>
              <a:custGeom>
                <a:avLst/>
                <a:gdLst>
                  <a:gd name="T0" fmla="*/ 97090 w 220563"/>
                  <a:gd name="T1" fmla="*/ 124392 h 127189"/>
                  <a:gd name="T2" fmla="*/ 5078 w 220563"/>
                  <a:gd name="T3" fmla="*/ 71433 h 127189"/>
                  <a:gd name="T4" fmla="*/ 7174 w 220563"/>
                  <a:gd name="T5" fmla="*/ 54574 h 127189"/>
                  <a:gd name="T6" fmla="*/ 94613 w 220563"/>
                  <a:gd name="T7" fmla="*/ 4092 h 127189"/>
                  <a:gd name="T8" fmla="*/ 123760 w 220563"/>
                  <a:gd name="T9" fmla="*/ 2853 h 127189"/>
                  <a:gd name="T10" fmla="*/ 215485 w 220563"/>
                  <a:gd name="T11" fmla="*/ 55813 h 127189"/>
                  <a:gd name="T12" fmla="*/ 213390 w 220563"/>
                  <a:gd name="T13" fmla="*/ 72672 h 127189"/>
                  <a:gd name="T14" fmla="*/ 125950 w 220563"/>
                  <a:gd name="T15" fmla="*/ 123154 h 127189"/>
                  <a:gd name="T16" fmla="*/ 97090 w 220563"/>
                  <a:gd name="T17" fmla="*/ 124392 h 127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4" name="Google Shape;109;p12">
                <a:extLst>
                  <a:ext uri="{FF2B5EF4-FFF2-40B4-BE49-F238E27FC236}">
                    <a16:creationId xmlns:a16="http://schemas.microsoft.com/office/drawing/2014/main" id="{8AA24976-51E2-4BA0-AD6D-108514590F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4216" y="4213507"/>
                <a:ext cx="220549" cy="127300"/>
              </a:xfrm>
              <a:custGeom>
                <a:avLst/>
                <a:gdLst>
                  <a:gd name="T0" fmla="*/ 96733 w 220549"/>
                  <a:gd name="T1" fmla="*/ 124368 h 127300"/>
                  <a:gd name="T2" fmla="*/ 5007 w 220549"/>
                  <a:gd name="T3" fmla="*/ 71504 h 127300"/>
                  <a:gd name="T4" fmla="*/ 7103 w 220549"/>
                  <a:gd name="T5" fmla="*/ 54645 h 127300"/>
                  <a:gd name="T6" fmla="*/ 94638 w 220549"/>
                  <a:gd name="T7" fmla="*/ 4162 h 127300"/>
                  <a:gd name="T8" fmla="*/ 123784 w 220549"/>
                  <a:gd name="T9" fmla="*/ 2924 h 127300"/>
                  <a:gd name="T10" fmla="*/ 215510 w 220549"/>
                  <a:gd name="T11" fmla="*/ 55883 h 127300"/>
                  <a:gd name="T12" fmla="*/ 213414 w 220549"/>
                  <a:gd name="T13" fmla="*/ 72647 h 127300"/>
                  <a:gd name="T14" fmla="*/ 125879 w 220549"/>
                  <a:gd name="T15" fmla="*/ 123225 h 127300"/>
                  <a:gd name="T16" fmla="*/ 96733 w 220549"/>
                  <a:gd name="T17" fmla="*/ 124368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5" name="Google Shape;110;p12">
                <a:extLst>
                  <a:ext uri="{FF2B5EF4-FFF2-40B4-BE49-F238E27FC236}">
                    <a16:creationId xmlns:a16="http://schemas.microsoft.com/office/drawing/2014/main" id="{072ED30E-EB59-4C04-B0A8-4E278AD7ED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4041" y="4288254"/>
                <a:ext cx="220517" cy="127281"/>
              </a:xfrm>
              <a:custGeom>
                <a:avLst/>
                <a:gdLst>
                  <a:gd name="T0" fmla="*/ 96733 w 220517"/>
                  <a:gd name="T1" fmla="*/ 124392 h 127281"/>
                  <a:gd name="T2" fmla="*/ 5007 w 220517"/>
                  <a:gd name="T3" fmla="*/ 71433 h 127281"/>
                  <a:gd name="T4" fmla="*/ 7103 w 220517"/>
                  <a:gd name="T5" fmla="*/ 54574 h 127281"/>
                  <a:gd name="T6" fmla="*/ 94638 w 220517"/>
                  <a:gd name="T7" fmla="*/ 4092 h 127281"/>
                  <a:gd name="T8" fmla="*/ 123784 w 220517"/>
                  <a:gd name="T9" fmla="*/ 2854 h 127281"/>
                  <a:gd name="T10" fmla="*/ 215510 w 220517"/>
                  <a:gd name="T11" fmla="*/ 55813 h 127281"/>
                  <a:gd name="T12" fmla="*/ 213414 w 220517"/>
                  <a:gd name="T13" fmla="*/ 72672 h 127281"/>
                  <a:gd name="T14" fmla="*/ 125880 w 220517"/>
                  <a:gd name="T15" fmla="*/ 123154 h 127281"/>
                  <a:gd name="T16" fmla="*/ 96733 w 220517"/>
                  <a:gd name="T17" fmla="*/ 124392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6" name="Google Shape;111;p12">
                <a:extLst>
                  <a:ext uri="{FF2B5EF4-FFF2-40B4-BE49-F238E27FC236}">
                    <a16:creationId xmlns:a16="http://schemas.microsoft.com/office/drawing/2014/main" id="{B298A14C-5413-4B37-89F9-74E4934539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3034" y="4362946"/>
                <a:ext cx="220563" cy="127351"/>
              </a:xfrm>
              <a:custGeom>
                <a:avLst/>
                <a:gdLst>
                  <a:gd name="T0" fmla="*/ 96709 w 220563"/>
                  <a:gd name="T1" fmla="*/ 124376 h 127351"/>
                  <a:gd name="T2" fmla="*/ 5078 w 220563"/>
                  <a:gd name="T3" fmla="*/ 71512 h 127351"/>
                  <a:gd name="T4" fmla="*/ 7174 w 220563"/>
                  <a:gd name="T5" fmla="*/ 54653 h 127351"/>
                  <a:gd name="T6" fmla="*/ 94613 w 220563"/>
                  <a:gd name="T7" fmla="*/ 4075 h 127351"/>
                  <a:gd name="T8" fmla="*/ 123855 w 220563"/>
                  <a:gd name="T9" fmla="*/ 2932 h 127351"/>
                  <a:gd name="T10" fmla="*/ 215485 w 220563"/>
                  <a:gd name="T11" fmla="*/ 55796 h 127351"/>
                  <a:gd name="T12" fmla="*/ 213390 w 220563"/>
                  <a:gd name="T13" fmla="*/ 72655 h 127351"/>
                  <a:gd name="T14" fmla="*/ 125950 w 220563"/>
                  <a:gd name="T15" fmla="*/ 123328 h 127351"/>
                  <a:gd name="T16" fmla="*/ 96709 w 220563"/>
                  <a:gd name="T17" fmla="*/ 124376 h 127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7" name="Google Shape;112;p12">
                <a:extLst>
                  <a:ext uri="{FF2B5EF4-FFF2-40B4-BE49-F238E27FC236}">
                    <a16:creationId xmlns:a16="http://schemas.microsoft.com/office/drawing/2014/main" id="{0E2D4B34-79A4-48A8-81FA-6455D0400A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2479" y="4438082"/>
                <a:ext cx="220563" cy="127246"/>
              </a:xfrm>
              <a:custGeom>
                <a:avLst/>
                <a:gdLst>
                  <a:gd name="T0" fmla="*/ 96709 w 220563"/>
                  <a:gd name="T1" fmla="*/ 124393 h 127246"/>
                  <a:gd name="T2" fmla="*/ 5078 w 220563"/>
                  <a:gd name="T3" fmla="*/ 71434 h 127246"/>
                  <a:gd name="T4" fmla="*/ 7174 w 220563"/>
                  <a:gd name="T5" fmla="*/ 54574 h 127246"/>
                  <a:gd name="T6" fmla="*/ 94613 w 220563"/>
                  <a:gd name="T7" fmla="*/ 4092 h 127246"/>
                  <a:gd name="T8" fmla="*/ 123760 w 220563"/>
                  <a:gd name="T9" fmla="*/ 2853 h 127246"/>
                  <a:gd name="T10" fmla="*/ 215485 w 220563"/>
                  <a:gd name="T11" fmla="*/ 55812 h 127246"/>
                  <a:gd name="T12" fmla="*/ 213390 w 220563"/>
                  <a:gd name="T13" fmla="*/ 72672 h 127246"/>
                  <a:gd name="T14" fmla="*/ 125950 w 220563"/>
                  <a:gd name="T15" fmla="*/ 123154 h 127246"/>
                  <a:gd name="T16" fmla="*/ 96709 w 220563"/>
                  <a:gd name="T17" fmla="*/ 124393 h 127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8" name="Google Shape;113;p12">
                <a:extLst>
                  <a:ext uri="{FF2B5EF4-FFF2-40B4-BE49-F238E27FC236}">
                    <a16:creationId xmlns:a16="http://schemas.microsoft.com/office/drawing/2014/main" id="{27FB11E4-EC8D-44B3-97AB-B6140FE3D4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523" y="3651913"/>
                <a:ext cx="253854" cy="146540"/>
              </a:xfrm>
              <a:custGeom>
                <a:avLst/>
                <a:gdLst>
                  <a:gd name="T0" fmla="*/ 130071 w 253854"/>
                  <a:gd name="T1" fmla="*/ 143609 h 146540"/>
                  <a:gd name="T2" fmla="*/ 5007 w 253854"/>
                  <a:gd name="T3" fmla="*/ 71504 h 146540"/>
                  <a:gd name="T4" fmla="*/ 7103 w 253854"/>
                  <a:gd name="T5" fmla="*/ 54645 h 146540"/>
                  <a:gd name="T6" fmla="*/ 94638 w 253854"/>
                  <a:gd name="T7" fmla="*/ 4163 h 146540"/>
                  <a:gd name="T8" fmla="*/ 123784 w 253854"/>
                  <a:gd name="T9" fmla="*/ 2924 h 146540"/>
                  <a:gd name="T10" fmla="*/ 248847 w 253854"/>
                  <a:gd name="T11" fmla="*/ 75124 h 146540"/>
                  <a:gd name="T12" fmla="*/ 246752 w 253854"/>
                  <a:gd name="T13" fmla="*/ 91888 h 146540"/>
                  <a:gd name="T14" fmla="*/ 159217 w 253854"/>
                  <a:gd name="T15" fmla="*/ 142465 h 146540"/>
                  <a:gd name="T16" fmla="*/ 130071 w 253854"/>
                  <a:gd name="T17" fmla="*/ 143609 h 146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89" name="Google Shape;114;p12">
                <a:extLst>
                  <a:ext uri="{FF2B5EF4-FFF2-40B4-BE49-F238E27FC236}">
                    <a16:creationId xmlns:a16="http://schemas.microsoft.com/office/drawing/2014/main" id="{DF29FA68-6B89-4F58-9A18-7A08E0D27B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1458" y="4119562"/>
                <a:ext cx="253901" cy="146525"/>
              </a:xfrm>
              <a:custGeom>
                <a:avLst/>
                <a:gdLst>
                  <a:gd name="T0" fmla="*/ 130046 w 253901"/>
                  <a:gd name="T1" fmla="*/ 143637 h 146525"/>
                  <a:gd name="T2" fmla="*/ 5078 w 253901"/>
                  <a:gd name="T3" fmla="*/ 71437 h 146525"/>
                  <a:gd name="T4" fmla="*/ 7174 w 253901"/>
                  <a:gd name="T5" fmla="*/ 54578 h 146525"/>
                  <a:gd name="T6" fmla="*/ 94613 w 253901"/>
                  <a:gd name="T7" fmla="*/ 4096 h 146525"/>
                  <a:gd name="T8" fmla="*/ 123855 w 253901"/>
                  <a:gd name="T9" fmla="*/ 2857 h 146525"/>
                  <a:gd name="T10" fmla="*/ 248823 w 253901"/>
                  <a:gd name="T11" fmla="*/ 75057 h 146525"/>
                  <a:gd name="T12" fmla="*/ 246727 w 253901"/>
                  <a:gd name="T13" fmla="*/ 91916 h 146525"/>
                  <a:gd name="T14" fmla="*/ 159288 w 253901"/>
                  <a:gd name="T15" fmla="*/ 142399 h 146525"/>
                  <a:gd name="T16" fmla="*/ 130046 w 253901"/>
                  <a:gd name="T17" fmla="*/ 143637 h 1465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0" name="Google Shape;115;p12">
                <a:extLst>
                  <a:ext uri="{FF2B5EF4-FFF2-40B4-BE49-F238E27FC236}">
                    <a16:creationId xmlns:a16="http://schemas.microsoft.com/office/drawing/2014/main" id="{9EB9D7FF-DC99-4AC7-9264-AAA0EC040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4178" y="3745900"/>
                <a:ext cx="738494" cy="426244"/>
              </a:xfrm>
              <a:custGeom>
                <a:avLst/>
                <a:gdLst>
                  <a:gd name="T0" fmla="*/ 614639 w 738494"/>
                  <a:gd name="T1" fmla="*/ 423287 h 426244"/>
                  <a:gd name="T2" fmla="*/ 5039 w 738494"/>
                  <a:gd name="T3" fmla="*/ 71433 h 426244"/>
                  <a:gd name="T4" fmla="*/ 7135 w 738494"/>
                  <a:gd name="T5" fmla="*/ 54574 h 426244"/>
                  <a:gd name="T6" fmla="*/ 94670 w 738494"/>
                  <a:gd name="T7" fmla="*/ 4092 h 426244"/>
                  <a:gd name="T8" fmla="*/ 123816 w 738494"/>
                  <a:gd name="T9" fmla="*/ 2854 h 426244"/>
                  <a:gd name="T10" fmla="*/ 733416 w 738494"/>
                  <a:gd name="T11" fmla="*/ 354802 h 426244"/>
                  <a:gd name="T12" fmla="*/ 731321 w 738494"/>
                  <a:gd name="T13" fmla="*/ 371566 h 426244"/>
                  <a:gd name="T14" fmla="*/ 643881 w 738494"/>
                  <a:gd name="T15" fmla="*/ 422144 h 426244"/>
                  <a:gd name="T16" fmla="*/ 614639 w 738494"/>
                  <a:gd name="T17" fmla="*/ 423287 h 426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1" name="Google Shape;116;p12">
                <a:extLst>
                  <a:ext uri="{FF2B5EF4-FFF2-40B4-BE49-F238E27FC236}">
                    <a16:creationId xmlns:a16="http://schemas.microsoft.com/office/drawing/2014/main" id="{A7C7F928-A5A7-4E26-8752-9CBBCD742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2169" y="3413764"/>
                <a:ext cx="220524" cy="127281"/>
              </a:xfrm>
              <a:custGeom>
                <a:avLst/>
                <a:gdLst>
                  <a:gd name="T0" fmla="*/ 96765 w 220524"/>
                  <a:gd name="T1" fmla="*/ 124392 h 127281"/>
                  <a:gd name="T2" fmla="*/ 5039 w 220524"/>
                  <a:gd name="T3" fmla="*/ 71433 h 127281"/>
                  <a:gd name="T4" fmla="*/ 7135 w 220524"/>
                  <a:gd name="T5" fmla="*/ 54574 h 127281"/>
                  <a:gd name="T6" fmla="*/ 94670 w 220524"/>
                  <a:gd name="T7" fmla="*/ 4092 h 127281"/>
                  <a:gd name="T8" fmla="*/ 123816 w 220524"/>
                  <a:gd name="T9" fmla="*/ 2853 h 127281"/>
                  <a:gd name="T10" fmla="*/ 215447 w 220524"/>
                  <a:gd name="T11" fmla="*/ 55812 h 127281"/>
                  <a:gd name="T12" fmla="*/ 213351 w 220524"/>
                  <a:gd name="T13" fmla="*/ 72672 h 127281"/>
                  <a:gd name="T14" fmla="*/ 125912 w 220524"/>
                  <a:gd name="T15" fmla="*/ 123154 h 127281"/>
                  <a:gd name="T16" fmla="*/ 96765 w 220524"/>
                  <a:gd name="T17" fmla="*/ 124392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2" name="Google Shape;117;p12">
                <a:extLst>
                  <a:ext uri="{FF2B5EF4-FFF2-40B4-BE49-F238E27FC236}">
                    <a16:creationId xmlns:a16="http://schemas.microsoft.com/office/drawing/2014/main" id="{FCA424FD-EA64-40B2-9DDD-276FD4F8DC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1804" y="3488595"/>
                <a:ext cx="220524" cy="127281"/>
              </a:xfrm>
              <a:custGeom>
                <a:avLst/>
                <a:gdLst>
                  <a:gd name="T0" fmla="*/ 96765 w 220524"/>
                  <a:gd name="T1" fmla="*/ 124428 h 127281"/>
                  <a:gd name="T2" fmla="*/ 5039 w 220524"/>
                  <a:gd name="T3" fmla="*/ 71469 h 127281"/>
                  <a:gd name="T4" fmla="*/ 7135 w 220524"/>
                  <a:gd name="T5" fmla="*/ 54610 h 127281"/>
                  <a:gd name="T6" fmla="*/ 94670 w 220524"/>
                  <a:gd name="T7" fmla="*/ 4127 h 127281"/>
                  <a:gd name="T8" fmla="*/ 123816 w 220524"/>
                  <a:gd name="T9" fmla="*/ 2889 h 127281"/>
                  <a:gd name="T10" fmla="*/ 215447 w 220524"/>
                  <a:gd name="T11" fmla="*/ 55848 h 127281"/>
                  <a:gd name="T12" fmla="*/ 213351 w 220524"/>
                  <a:gd name="T13" fmla="*/ 72707 h 127281"/>
                  <a:gd name="T14" fmla="*/ 125912 w 220524"/>
                  <a:gd name="T15" fmla="*/ 123190 h 127281"/>
                  <a:gd name="T16" fmla="*/ 96765 w 220524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3" name="Google Shape;118;p12">
                <a:extLst>
                  <a:ext uri="{FF2B5EF4-FFF2-40B4-BE49-F238E27FC236}">
                    <a16:creationId xmlns:a16="http://schemas.microsoft.com/office/drawing/2014/main" id="{DB8F4BA6-DB87-42B8-AEB7-D6E150F628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1534" y="3563461"/>
                <a:ext cx="220549" cy="127264"/>
              </a:xfrm>
              <a:custGeom>
                <a:avLst/>
                <a:gdLst>
                  <a:gd name="T0" fmla="*/ 96765 w 220549"/>
                  <a:gd name="T1" fmla="*/ 124333 h 127264"/>
                  <a:gd name="T2" fmla="*/ 5039 w 220549"/>
                  <a:gd name="T3" fmla="*/ 71469 h 127264"/>
                  <a:gd name="T4" fmla="*/ 7135 w 220549"/>
                  <a:gd name="T5" fmla="*/ 54610 h 127264"/>
                  <a:gd name="T6" fmla="*/ 94670 w 220549"/>
                  <a:gd name="T7" fmla="*/ 4127 h 127264"/>
                  <a:gd name="T8" fmla="*/ 123816 w 220549"/>
                  <a:gd name="T9" fmla="*/ 2889 h 127264"/>
                  <a:gd name="T10" fmla="*/ 215542 w 220549"/>
                  <a:gd name="T11" fmla="*/ 55848 h 127264"/>
                  <a:gd name="T12" fmla="*/ 213447 w 220549"/>
                  <a:gd name="T13" fmla="*/ 72707 h 127264"/>
                  <a:gd name="T14" fmla="*/ 125912 w 220549"/>
                  <a:gd name="T15" fmla="*/ 123190 h 127264"/>
                  <a:gd name="T16" fmla="*/ 96765 w 220549"/>
                  <a:gd name="T17" fmla="*/ 124333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4" name="Google Shape;119;p12">
                <a:extLst>
                  <a:ext uri="{FF2B5EF4-FFF2-40B4-BE49-F238E27FC236}">
                    <a16:creationId xmlns:a16="http://schemas.microsoft.com/office/drawing/2014/main" id="{BCF0BAF2-ECC7-426F-9442-00967E22F8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1392" y="3638284"/>
                <a:ext cx="220517" cy="127225"/>
              </a:xfrm>
              <a:custGeom>
                <a:avLst/>
                <a:gdLst>
                  <a:gd name="T0" fmla="*/ 96447 w 220517"/>
                  <a:gd name="T1" fmla="*/ 124090 h 127225"/>
                  <a:gd name="T2" fmla="*/ 5007 w 220517"/>
                  <a:gd name="T3" fmla="*/ 71512 h 127225"/>
                  <a:gd name="T4" fmla="*/ 7103 w 220517"/>
                  <a:gd name="T5" fmla="*/ 54653 h 127225"/>
                  <a:gd name="T6" fmla="*/ 94638 w 220517"/>
                  <a:gd name="T7" fmla="*/ 4075 h 127225"/>
                  <a:gd name="T8" fmla="*/ 123784 w 220517"/>
                  <a:gd name="T9" fmla="*/ 2932 h 127225"/>
                  <a:gd name="T10" fmla="*/ 215510 w 220517"/>
                  <a:gd name="T11" fmla="*/ 55796 h 127225"/>
                  <a:gd name="T12" fmla="*/ 213414 w 220517"/>
                  <a:gd name="T13" fmla="*/ 72655 h 127225"/>
                  <a:gd name="T14" fmla="*/ 125880 w 220517"/>
                  <a:gd name="T15" fmla="*/ 123233 h 127225"/>
                  <a:gd name="T16" fmla="*/ 96447 w 220517"/>
                  <a:gd name="T17" fmla="*/ 124090 h 127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5" name="Google Shape;120;p12">
                <a:extLst>
                  <a:ext uri="{FF2B5EF4-FFF2-40B4-BE49-F238E27FC236}">
                    <a16:creationId xmlns:a16="http://schemas.microsoft.com/office/drawing/2014/main" id="{67349784-411C-4E94-8DB3-18B7A7A1C0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0742" y="3713151"/>
                <a:ext cx="220517" cy="127264"/>
              </a:xfrm>
              <a:custGeom>
                <a:avLst/>
                <a:gdLst>
                  <a:gd name="T0" fmla="*/ 96733 w 220517"/>
                  <a:gd name="T1" fmla="*/ 124376 h 127264"/>
                  <a:gd name="T2" fmla="*/ 5007 w 220517"/>
                  <a:gd name="T3" fmla="*/ 71417 h 127264"/>
                  <a:gd name="T4" fmla="*/ 7103 w 220517"/>
                  <a:gd name="T5" fmla="*/ 54653 h 127264"/>
                  <a:gd name="T6" fmla="*/ 94638 w 220517"/>
                  <a:gd name="T7" fmla="*/ 4075 h 127264"/>
                  <a:gd name="T8" fmla="*/ 123784 w 220517"/>
                  <a:gd name="T9" fmla="*/ 2932 h 127264"/>
                  <a:gd name="T10" fmla="*/ 215510 w 220517"/>
                  <a:gd name="T11" fmla="*/ 55796 h 127264"/>
                  <a:gd name="T12" fmla="*/ 213414 w 220517"/>
                  <a:gd name="T13" fmla="*/ 72655 h 127264"/>
                  <a:gd name="T14" fmla="*/ 125880 w 220517"/>
                  <a:gd name="T15" fmla="*/ 123138 h 127264"/>
                  <a:gd name="T16" fmla="*/ 96733 w 220517"/>
                  <a:gd name="T17" fmla="*/ 124376 h 127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6" name="Google Shape;121;p12">
                <a:extLst>
                  <a:ext uri="{FF2B5EF4-FFF2-40B4-BE49-F238E27FC236}">
                    <a16:creationId xmlns:a16="http://schemas.microsoft.com/office/drawing/2014/main" id="{96519956-12AF-48A4-A83A-4852233297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0377" y="3788001"/>
                <a:ext cx="220517" cy="127281"/>
              </a:xfrm>
              <a:custGeom>
                <a:avLst/>
                <a:gdLst>
                  <a:gd name="T0" fmla="*/ 96733 w 220517"/>
                  <a:gd name="T1" fmla="*/ 124393 h 127281"/>
                  <a:gd name="T2" fmla="*/ 5007 w 220517"/>
                  <a:gd name="T3" fmla="*/ 71434 h 127281"/>
                  <a:gd name="T4" fmla="*/ 7103 w 220517"/>
                  <a:gd name="T5" fmla="*/ 54574 h 127281"/>
                  <a:gd name="T6" fmla="*/ 94638 w 220517"/>
                  <a:gd name="T7" fmla="*/ 4092 h 127281"/>
                  <a:gd name="T8" fmla="*/ 123784 w 220517"/>
                  <a:gd name="T9" fmla="*/ 2853 h 127281"/>
                  <a:gd name="T10" fmla="*/ 215510 w 220517"/>
                  <a:gd name="T11" fmla="*/ 55812 h 127281"/>
                  <a:gd name="T12" fmla="*/ 213414 w 220517"/>
                  <a:gd name="T13" fmla="*/ 72672 h 127281"/>
                  <a:gd name="T14" fmla="*/ 125880 w 220517"/>
                  <a:gd name="T15" fmla="*/ 123154 h 127281"/>
                  <a:gd name="T16" fmla="*/ 96733 w 220517"/>
                  <a:gd name="T17" fmla="*/ 124393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7" name="Google Shape;122;p12">
                <a:extLst>
                  <a:ext uri="{FF2B5EF4-FFF2-40B4-BE49-F238E27FC236}">
                    <a16:creationId xmlns:a16="http://schemas.microsoft.com/office/drawing/2014/main" id="{F8E90711-62E3-4954-AEEC-B0CEC033DC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0012" y="3862832"/>
                <a:ext cx="220517" cy="127281"/>
              </a:xfrm>
              <a:custGeom>
                <a:avLst/>
                <a:gdLst>
                  <a:gd name="T0" fmla="*/ 96733 w 220517"/>
                  <a:gd name="T1" fmla="*/ 124428 h 127281"/>
                  <a:gd name="T2" fmla="*/ 5007 w 220517"/>
                  <a:gd name="T3" fmla="*/ 71469 h 127281"/>
                  <a:gd name="T4" fmla="*/ 7103 w 220517"/>
                  <a:gd name="T5" fmla="*/ 54610 h 127281"/>
                  <a:gd name="T6" fmla="*/ 94638 w 220517"/>
                  <a:gd name="T7" fmla="*/ 4127 h 127281"/>
                  <a:gd name="T8" fmla="*/ 123784 w 220517"/>
                  <a:gd name="T9" fmla="*/ 2889 h 127281"/>
                  <a:gd name="T10" fmla="*/ 215510 w 220517"/>
                  <a:gd name="T11" fmla="*/ 55848 h 127281"/>
                  <a:gd name="T12" fmla="*/ 213414 w 220517"/>
                  <a:gd name="T13" fmla="*/ 72707 h 127281"/>
                  <a:gd name="T14" fmla="*/ 125880 w 220517"/>
                  <a:gd name="T15" fmla="*/ 123190 h 127281"/>
                  <a:gd name="T16" fmla="*/ 96733 w 220517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8" name="Google Shape;123;p12">
                <a:extLst>
                  <a:ext uri="{FF2B5EF4-FFF2-40B4-BE49-F238E27FC236}">
                    <a16:creationId xmlns:a16="http://schemas.microsoft.com/office/drawing/2014/main" id="{19F34E7A-5EE9-4FB2-829D-DC4015341E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9266" y="3937698"/>
                <a:ext cx="220549" cy="127281"/>
              </a:xfrm>
              <a:custGeom>
                <a:avLst/>
                <a:gdLst>
                  <a:gd name="T0" fmla="*/ 96733 w 220549"/>
                  <a:gd name="T1" fmla="*/ 124428 h 127281"/>
                  <a:gd name="T2" fmla="*/ 5007 w 220549"/>
                  <a:gd name="T3" fmla="*/ 71469 h 127281"/>
                  <a:gd name="T4" fmla="*/ 7103 w 220549"/>
                  <a:gd name="T5" fmla="*/ 54610 h 127281"/>
                  <a:gd name="T6" fmla="*/ 94638 w 220549"/>
                  <a:gd name="T7" fmla="*/ 4127 h 127281"/>
                  <a:gd name="T8" fmla="*/ 123784 w 220549"/>
                  <a:gd name="T9" fmla="*/ 2889 h 127281"/>
                  <a:gd name="T10" fmla="*/ 215510 w 220549"/>
                  <a:gd name="T11" fmla="*/ 55848 h 127281"/>
                  <a:gd name="T12" fmla="*/ 213414 w 220549"/>
                  <a:gd name="T13" fmla="*/ 72707 h 127281"/>
                  <a:gd name="T14" fmla="*/ 125880 w 220549"/>
                  <a:gd name="T15" fmla="*/ 123190 h 127281"/>
                  <a:gd name="T16" fmla="*/ 96733 w 220549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99" name="Google Shape;124;p12">
                <a:extLst>
                  <a:ext uri="{FF2B5EF4-FFF2-40B4-BE49-F238E27FC236}">
                    <a16:creationId xmlns:a16="http://schemas.microsoft.com/office/drawing/2014/main" id="{5E4C834D-E00A-4B99-8BA0-66C19EAB66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9021" y="4012522"/>
                <a:ext cx="220524" cy="127237"/>
              </a:xfrm>
              <a:custGeom>
                <a:avLst/>
                <a:gdLst>
                  <a:gd name="T0" fmla="*/ 96994 w 220524"/>
                  <a:gd name="T1" fmla="*/ 124376 h 127237"/>
                  <a:gd name="T2" fmla="*/ 5078 w 220524"/>
                  <a:gd name="T3" fmla="*/ 71512 h 127237"/>
                  <a:gd name="T4" fmla="*/ 7174 w 220524"/>
                  <a:gd name="T5" fmla="*/ 54653 h 127237"/>
                  <a:gd name="T6" fmla="*/ 94613 w 220524"/>
                  <a:gd name="T7" fmla="*/ 4075 h 127237"/>
                  <a:gd name="T8" fmla="*/ 123760 w 220524"/>
                  <a:gd name="T9" fmla="*/ 2932 h 127237"/>
                  <a:gd name="T10" fmla="*/ 215485 w 220524"/>
                  <a:gd name="T11" fmla="*/ 55796 h 127237"/>
                  <a:gd name="T12" fmla="*/ 213390 w 220524"/>
                  <a:gd name="T13" fmla="*/ 72655 h 127237"/>
                  <a:gd name="T14" fmla="*/ 125855 w 220524"/>
                  <a:gd name="T15" fmla="*/ 123233 h 127237"/>
                  <a:gd name="T16" fmla="*/ 96994 w 220524"/>
                  <a:gd name="T17" fmla="*/ 124376 h 127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0" name="Google Shape;125;p12">
                <a:extLst>
                  <a:ext uri="{FF2B5EF4-FFF2-40B4-BE49-F238E27FC236}">
                    <a16:creationId xmlns:a16="http://schemas.microsoft.com/office/drawing/2014/main" id="{F5773A95-1A09-4153-BFA6-BCA8A99640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8942" y="4087388"/>
                <a:ext cx="220563" cy="127300"/>
              </a:xfrm>
              <a:custGeom>
                <a:avLst/>
                <a:gdLst>
                  <a:gd name="T0" fmla="*/ 96709 w 220563"/>
                  <a:gd name="T1" fmla="*/ 124376 h 127300"/>
                  <a:gd name="T2" fmla="*/ 5078 w 220563"/>
                  <a:gd name="T3" fmla="*/ 71417 h 127300"/>
                  <a:gd name="T4" fmla="*/ 7173 w 220563"/>
                  <a:gd name="T5" fmla="*/ 54653 h 127300"/>
                  <a:gd name="T6" fmla="*/ 94613 w 220563"/>
                  <a:gd name="T7" fmla="*/ 4075 h 127300"/>
                  <a:gd name="T8" fmla="*/ 123760 w 220563"/>
                  <a:gd name="T9" fmla="*/ 2932 h 127300"/>
                  <a:gd name="T10" fmla="*/ 215485 w 220563"/>
                  <a:gd name="T11" fmla="*/ 55796 h 127300"/>
                  <a:gd name="T12" fmla="*/ 213390 w 220563"/>
                  <a:gd name="T13" fmla="*/ 72655 h 127300"/>
                  <a:gd name="T14" fmla="*/ 125950 w 220563"/>
                  <a:gd name="T15" fmla="*/ 123138 h 127300"/>
                  <a:gd name="T16" fmla="*/ 96709 w 220563"/>
                  <a:gd name="T17" fmla="*/ 124376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1" name="Google Shape;126;p12">
                <a:extLst>
                  <a:ext uri="{FF2B5EF4-FFF2-40B4-BE49-F238E27FC236}">
                    <a16:creationId xmlns:a16="http://schemas.microsoft.com/office/drawing/2014/main" id="{968DB031-8107-44C4-AB23-0CAABFA440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578" y="4161853"/>
                <a:ext cx="220563" cy="127285"/>
              </a:xfrm>
              <a:custGeom>
                <a:avLst/>
                <a:gdLst>
                  <a:gd name="T0" fmla="*/ 96709 w 220563"/>
                  <a:gd name="T1" fmla="*/ 124396 h 127285"/>
                  <a:gd name="T2" fmla="*/ 5078 w 220563"/>
                  <a:gd name="T3" fmla="*/ 71437 h 127285"/>
                  <a:gd name="T4" fmla="*/ 7174 w 220563"/>
                  <a:gd name="T5" fmla="*/ 54578 h 127285"/>
                  <a:gd name="T6" fmla="*/ 94613 w 220563"/>
                  <a:gd name="T7" fmla="*/ 4096 h 127285"/>
                  <a:gd name="T8" fmla="*/ 123855 w 220563"/>
                  <a:gd name="T9" fmla="*/ 2857 h 127285"/>
                  <a:gd name="T10" fmla="*/ 215485 w 220563"/>
                  <a:gd name="T11" fmla="*/ 55816 h 127285"/>
                  <a:gd name="T12" fmla="*/ 213390 w 220563"/>
                  <a:gd name="T13" fmla="*/ 72676 h 127285"/>
                  <a:gd name="T14" fmla="*/ 125950 w 220563"/>
                  <a:gd name="T15" fmla="*/ 123158 h 127285"/>
                  <a:gd name="T16" fmla="*/ 96709 w 220563"/>
                  <a:gd name="T17" fmla="*/ 124396 h 127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2" name="Google Shape;127;p12">
                <a:extLst>
                  <a:ext uri="{FF2B5EF4-FFF2-40B4-BE49-F238E27FC236}">
                    <a16:creationId xmlns:a16="http://schemas.microsoft.com/office/drawing/2014/main" id="{EBD98BBF-A60C-4783-8043-573D05002F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18213" y="4237101"/>
                <a:ext cx="221039" cy="127370"/>
              </a:xfrm>
              <a:custGeom>
                <a:avLst/>
                <a:gdLst>
                  <a:gd name="T0" fmla="*/ 96709 w 221039"/>
                  <a:gd name="T1" fmla="*/ 124396 h 127370"/>
                  <a:gd name="T2" fmla="*/ 5078 w 221039"/>
                  <a:gd name="T3" fmla="*/ 71437 h 127370"/>
                  <a:gd name="T4" fmla="*/ 7173 w 221039"/>
                  <a:gd name="T5" fmla="*/ 54578 h 127370"/>
                  <a:gd name="T6" fmla="*/ 94613 w 221039"/>
                  <a:gd name="T7" fmla="*/ 4095 h 127370"/>
                  <a:gd name="T8" fmla="*/ 123855 w 221039"/>
                  <a:gd name="T9" fmla="*/ 2857 h 127370"/>
                  <a:gd name="T10" fmla="*/ 215962 w 221039"/>
                  <a:gd name="T11" fmla="*/ 55816 h 127370"/>
                  <a:gd name="T12" fmla="*/ 213866 w 221039"/>
                  <a:gd name="T13" fmla="*/ 72676 h 127370"/>
                  <a:gd name="T14" fmla="*/ 126427 w 221039"/>
                  <a:gd name="T15" fmla="*/ 123158 h 127370"/>
                  <a:gd name="T16" fmla="*/ 96709 w 221039"/>
                  <a:gd name="T17" fmla="*/ 124396 h 127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3" name="Google Shape;128;p12">
                <a:extLst>
                  <a:ext uri="{FF2B5EF4-FFF2-40B4-BE49-F238E27FC236}">
                    <a16:creationId xmlns:a16="http://schemas.microsoft.com/office/drawing/2014/main" id="{F74DEDE0-AD15-4B05-A744-F66833782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4578" y="3282378"/>
                <a:ext cx="318480" cy="183800"/>
              </a:xfrm>
              <a:custGeom>
                <a:avLst/>
                <a:gdLst>
                  <a:gd name="T0" fmla="*/ 194721 w 318480"/>
                  <a:gd name="T1" fmla="*/ 180911 h 183800"/>
                  <a:gd name="T2" fmla="*/ 5078 w 318480"/>
                  <a:gd name="T3" fmla="*/ 71469 h 183800"/>
                  <a:gd name="T4" fmla="*/ 7174 w 318480"/>
                  <a:gd name="T5" fmla="*/ 54610 h 183800"/>
                  <a:gd name="T6" fmla="*/ 94613 w 318480"/>
                  <a:gd name="T7" fmla="*/ 4127 h 183800"/>
                  <a:gd name="T8" fmla="*/ 123855 w 318480"/>
                  <a:gd name="T9" fmla="*/ 2889 h 183800"/>
                  <a:gd name="T10" fmla="*/ 313402 w 318480"/>
                  <a:gd name="T11" fmla="*/ 112331 h 183800"/>
                  <a:gd name="T12" fmla="*/ 311307 w 318480"/>
                  <a:gd name="T13" fmla="*/ 129190 h 183800"/>
                  <a:gd name="T14" fmla="*/ 223867 w 318480"/>
                  <a:gd name="T15" fmla="*/ 179673 h 183800"/>
                  <a:gd name="T16" fmla="*/ 194721 w 318480"/>
                  <a:gd name="T17" fmla="*/ 180911 h 183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4" name="Google Shape;129;p12">
                <a:extLst>
                  <a:ext uri="{FF2B5EF4-FFF2-40B4-BE49-F238E27FC236}">
                    <a16:creationId xmlns:a16="http://schemas.microsoft.com/office/drawing/2014/main" id="{97E1664D-3A06-4B91-9D5A-76B83DD75A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2011" y="3449213"/>
                <a:ext cx="220563" cy="127308"/>
              </a:xfrm>
              <a:custGeom>
                <a:avLst/>
                <a:gdLst>
                  <a:gd name="T0" fmla="*/ 96709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855 w 220563"/>
                  <a:gd name="T9" fmla="*/ 2932 h 127308"/>
                  <a:gd name="T10" fmla="*/ 215485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709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5" name="Google Shape;130;p12">
                <a:extLst>
                  <a:ext uri="{FF2B5EF4-FFF2-40B4-BE49-F238E27FC236}">
                    <a16:creationId xmlns:a16="http://schemas.microsoft.com/office/drawing/2014/main" id="{852CBBC1-7AAA-486E-AC1E-82787765F3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1646" y="3523682"/>
                <a:ext cx="220524" cy="127281"/>
              </a:xfrm>
              <a:custGeom>
                <a:avLst/>
                <a:gdLst>
                  <a:gd name="T0" fmla="*/ 96709 w 220524"/>
                  <a:gd name="T1" fmla="*/ 124393 h 127281"/>
                  <a:gd name="T2" fmla="*/ 5078 w 220524"/>
                  <a:gd name="T3" fmla="*/ 71434 h 127281"/>
                  <a:gd name="T4" fmla="*/ 7174 w 220524"/>
                  <a:gd name="T5" fmla="*/ 54574 h 127281"/>
                  <a:gd name="T6" fmla="*/ 94613 w 220524"/>
                  <a:gd name="T7" fmla="*/ 4092 h 127281"/>
                  <a:gd name="T8" fmla="*/ 123760 w 220524"/>
                  <a:gd name="T9" fmla="*/ 2853 h 127281"/>
                  <a:gd name="T10" fmla="*/ 215485 w 220524"/>
                  <a:gd name="T11" fmla="*/ 55812 h 127281"/>
                  <a:gd name="T12" fmla="*/ 213390 w 220524"/>
                  <a:gd name="T13" fmla="*/ 72672 h 127281"/>
                  <a:gd name="T14" fmla="*/ 125855 w 220524"/>
                  <a:gd name="T15" fmla="*/ 123154 h 127281"/>
                  <a:gd name="T16" fmla="*/ 96709 w 220524"/>
                  <a:gd name="T17" fmla="*/ 124393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6" name="Google Shape;131;p12">
                <a:extLst>
                  <a:ext uri="{FF2B5EF4-FFF2-40B4-BE49-F238E27FC236}">
                    <a16:creationId xmlns:a16="http://schemas.microsoft.com/office/drawing/2014/main" id="{AC5546B4-354C-449E-8C49-36CAD58BF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1066" y="3598894"/>
                <a:ext cx="220517" cy="127281"/>
              </a:xfrm>
              <a:custGeom>
                <a:avLst/>
                <a:gdLst>
                  <a:gd name="T0" fmla="*/ 96733 w 220517"/>
                  <a:gd name="T1" fmla="*/ 124428 h 127281"/>
                  <a:gd name="T2" fmla="*/ 5007 w 220517"/>
                  <a:gd name="T3" fmla="*/ 71469 h 127281"/>
                  <a:gd name="T4" fmla="*/ 7103 w 220517"/>
                  <a:gd name="T5" fmla="*/ 54610 h 127281"/>
                  <a:gd name="T6" fmla="*/ 94638 w 220517"/>
                  <a:gd name="T7" fmla="*/ 4127 h 127281"/>
                  <a:gd name="T8" fmla="*/ 123784 w 220517"/>
                  <a:gd name="T9" fmla="*/ 2889 h 127281"/>
                  <a:gd name="T10" fmla="*/ 215510 w 220517"/>
                  <a:gd name="T11" fmla="*/ 55848 h 127281"/>
                  <a:gd name="T12" fmla="*/ 213414 w 220517"/>
                  <a:gd name="T13" fmla="*/ 72707 h 127281"/>
                  <a:gd name="T14" fmla="*/ 125880 w 220517"/>
                  <a:gd name="T15" fmla="*/ 123190 h 127281"/>
                  <a:gd name="T16" fmla="*/ 96733 w 220517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7" name="Google Shape;132;p12">
                <a:extLst>
                  <a:ext uri="{FF2B5EF4-FFF2-40B4-BE49-F238E27FC236}">
                    <a16:creationId xmlns:a16="http://schemas.microsoft.com/office/drawing/2014/main" id="{7236D2F3-BCB2-4605-A9CC-2553E728AB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0892" y="3673717"/>
                <a:ext cx="220517" cy="127308"/>
              </a:xfrm>
              <a:custGeom>
                <a:avLst/>
                <a:gdLst>
                  <a:gd name="T0" fmla="*/ 96733 w 220517"/>
                  <a:gd name="T1" fmla="*/ 124376 h 127308"/>
                  <a:gd name="T2" fmla="*/ 5007 w 220517"/>
                  <a:gd name="T3" fmla="*/ 71512 h 127308"/>
                  <a:gd name="T4" fmla="*/ 7103 w 220517"/>
                  <a:gd name="T5" fmla="*/ 54653 h 127308"/>
                  <a:gd name="T6" fmla="*/ 94638 w 220517"/>
                  <a:gd name="T7" fmla="*/ 4075 h 127308"/>
                  <a:gd name="T8" fmla="*/ 123784 w 220517"/>
                  <a:gd name="T9" fmla="*/ 2932 h 127308"/>
                  <a:gd name="T10" fmla="*/ 215510 w 220517"/>
                  <a:gd name="T11" fmla="*/ 55796 h 127308"/>
                  <a:gd name="T12" fmla="*/ 213414 w 220517"/>
                  <a:gd name="T13" fmla="*/ 72655 h 127308"/>
                  <a:gd name="T14" fmla="*/ 125880 w 220517"/>
                  <a:gd name="T15" fmla="*/ 123233 h 127308"/>
                  <a:gd name="T16" fmla="*/ 96733 w 220517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8" name="Google Shape;133;p12">
                <a:extLst>
                  <a:ext uri="{FF2B5EF4-FFF2-40B4-BE49-F238E27FC236}">
                    <a16:creationId xmlns:a16="http://schemas.microsoft.com/office/drawing/2014/main" id="{BE108516-2E23-4777-A440-BD8D425296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0495" y="3748758"/>
                <a:ext cx="220334" cy="127131"/>
              </a:xfrm>
              <a:custGeom>
                <a:avLst/>
                <a:gdLst>
                  <a:gd name="T0" fmla="*/ 96765 w 220334"/>
                  <a:gd name="T1" fmla="*/ 124202 h 127131"/>
                  <a:gd name="T2" fmla="*/ 5039 w 220334"/>
                  <a:gd name="T3" fmla="*/ 71243 h 127131"/>
                  <a:gd name="T4" fmla="*/ 7135 w 220334"/>
                  <a:gd name="T5" fmla="*/ 54384 h 127131"/>
                  <a:gd name="T6" fmla="*/ 94479 w 220334"/>
                  <a:gd name="T7" fmla="*/ 4092 h 127131"/>
                  <a:gd name="T8" fmla="*/ 123626 w 220334"/>
                  <a:gd name="T9" fmla="*/ 2854 h 127131"/>
                  <a:gd name="T10" fmla="*/ 215256 w 220334"/>
                  <a:gd name="T11" fmla="*/ 55813 h 127131"/>
                  <a:gd name="T12" fmla="*/ 213161 w 220334"/>
                  <a:gd name="T13" fmla="*/ 72672 h 127131"/>
                  <a:gd name="T14" fmla="*/ 125721 w 220334"/>
                  <a:gd name="T15" fmla="*/ 123154 h 127131"/>
                  <a:gd name="T16" fmla="*/ 96765 w 220334"/>
                  <a:gd name="T17" fmla="*/ 124202 h 127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09" name="Google Shape;134;p12">
                <a:extLst>
                  <a:ext uri="{FF2B5EF4-FFF2-40B4-BE49-F238E27FC236}">
                    <a16:creationId xmlns:a16="http://schemas.microsoft.com/office/drawing/2014/main" id="{8D4980DE-69F1-4227-AE31-79BB3B66D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0092" y="3823398"/>
                <a:ext cx="220563" cy="127281"/>
              </a:xfrm>
              <a:custGeom>
                <a:avLst/>
                <a:gdLst>
                  <a:gd name="T0" fmla="*/ 96709 w 220563"/>
                  <a:gd name="T1" fmla="*/ 124428 h 127281"/>
                  <a:gd name="T2" fmla="*/ 5078 w 220563"/>
                  <a:gd name="T3" fmla="*/ 71469 h 127281"/>
                  <a:gd name="T4" fmla="*/ 7174 w 220563"/>
                  <a:gd name="T5" fmla="*/ 54610 h 127281"/>
                  <a:gd name="T6" fmla="*/ 94613 w 220563"/>
                  <a:gd name="T7" fmla="*/ 4127 h 127281"/>
                  <a:gd name="T8" fmla="*/ 123855 w 220563"/>
                  <a:gd name="T9" fmla="*/ 2889 h 127281"/>
                  <a:gd name="T10" fmla="*/ 215485 w 220563"/>
                  <a:gd name="T11" fmla="*/ 55848 h 127281"/>
                  <a:gd name="T12" fmla="*/ 213390 w 220563"/>
                  <a:gd name="T13" fmla="*/ 72707 h 127281"/>
                  <a:gd name="T14" fmla="*/ 125950 w 220563"/>
                  <a:gd name="T15" fmla="*/ 123190 h 127281"/>
                  <a:gd name="T16" fmla="*/ 96709 w 220563"/>
                  <a:gd name="T17" fmla="*/ 124428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0" name="Google Shape;135;p12">
                <a:extLst>
                  <a:ext uri="{FF2B5EF4-FFF2-40B4-BE49-F238E27FC236}">
                    <a16:creationId xmlns:a16="http://schemas.microsoft.com/office/drawing/2014/main" id="{2FABE924-EE81-467E-9318-F90A0549D0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9727" y="3898222"/>
                <a:ext cx="220563" cy="127308"/>
              </a:xfrm>
              <a:custGeom>
                <a:avLst/>
                <a:gdLst>
                  <a:gd name="T0" fmla="*/ 96709 w 220563"/>
                  <a:gd name="T1" fmla="*/ 124376 h 127308"/>
                  <a:gd name="T2" fmla="*/ 5078 w 220563"/>
                  <a:gd name="T3" fmla="*/ 71512 h 127308"/>
                  <a:gd name="T4" fmla="*/ 7174 w 220563"/>
                  <a:gd name="T5" fmla="*/ 54653 h 127308"/>
                  <a:gd name="T6" fmla="*/ 94613 w 220563"/>
                  <a:gd name="T7" fmla="*/ 4075 h 127308"/>
                  <a:gd name="T8" fmla="*/ 123855 w 220563"/>
                  <a:gd name="T9" fmla="*/ 2932 h 127308"/>
                  <a:gd name="T10" fmla="*/ 215485 w 220563"/>
                  <a:gd name="T11" fmla="*/ 55796 h 127308"/>
                  <a:gd name="T12" fmla="*/ 213390 w 220563"/>
                  <a:gd name="T13" fmla="*/ 72655 h 127308"/>
                  <a:gd name="T14" fmla="*/ 125950 w 220563"/>
                  <a:gd name="T15" fmla="*/ 123233 h 127308"/>
                  <a:gd name="T16" fmla="*/ 96709 w 220563"/>
                  <a:gd name="T17" fmla="*/ 124376 h 127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1" name="Google Shape;136;p12">
                <a:extLst>
                  <a:ext uri="{FF2B5EF4-FFF2-40B4-BE49-F238E27FC236}">
                    <a16:creationId xmlns:a16="http://schemas.microsoft.com/office/drawing/2014/main" id="{E8220147-6D07-4F47-884E-2DA08A768A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9362" y="3973072"/>
                <a:ext cx="220524" cy="127281"/>
              </a:xfrm>
              <a:custGeom>
                <a:avLst/>
                <a:gdLst>
                  <a:gd name="T0" fmla="*/ 96709 w 220524"/>
                  <a:gd name="T1" fmla="*/ 124392 h 127281"/>
                  <a:gd name="T2" fmla="*/ 5078 w 220524"/>
                  <a:gd name="T3" fmla="*/ 71433 h 127281"/>
                  <a:gd name="T4" fmla="*/ 7174 w 220524"/>
                  <a:gd name="T5" fmla="*/ 54574 h 127281"/>
                  <a:gd name="T6" fmla="*/ 94613 w 220524"/>
                  <a:gd name="T7" fmla="*/ 4092 h 127281"/>
                  <a:gd name="T8" fmla="*/ 123760 w 220524"/>
                  <a:gd name="T9" fmla="*/ 2854 h 127281"/>
                  <a:gd name="T10" fmla="*/ 215485 w 220524"/>
                  <a:gd name="T11" fmla="*/ 55813 h 127281"/>
                  <a:gd name="T12" fmla="*/ 213390 w 220524"/>
                  <a:gd name="T13" fmla="*/ 72672 h 127281"/>
                  <a:gd name="T14" fmla="*/ 125855 w 220524"/>
                  <a:gd name="T15" fmla="*/ 123154 h 127281"/>
                  <a:gd name="T16" fmla="*/ 96709 w 220524"/>
                  <a:gd name="T17" fmla="*/ 124392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2" name="Google Shape;137;p12">
                <a:extLst>
                  <a:ext uri="{FF2B5EF4-FFF2-40B4-BE49-F238E27FC236}">
                    <a16:creationId xmlns:a16="http://schemas.microsoft.com/office/drawing/2014/main" id="{0CD2822B-B814-4EBB-BC03-E1FF6F10A9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8592" y="4047903"/>
                <a:ext cx="220517" cy="126979"/>
              </a:xfrm>
              <a:custGeom>
                <a:avLst/>
                <a:gdLst>
                  <a:gd name="T0" fmla="*/ 97114 w 220517"/>
                  <a:gd name="T1" fmla="*/ 124047 h 126979"/>
                  <a:gd name="T2" fmla="*/ 5007 w 220517"/>
                  <a:gd name="T3" fmla="*/ 71469 h 126979"/>
                  <a:gd name="T4" fmla="*/ 7103 w 220517"/>
                  <a:gd name="T5" fmla="*/ 54610 h 126979"/>
                  <a:gd name="T6" fmla="*/ 94638 w 220517"/>
                  <a:gd name="T7" fmla="*/ 4127 h 126979"/>
                  <a:gd name="T8" fmla="*/ 123784 w 220517"/>
                  <a:gd name="T9" fmla="*/ 2889 h 126979"/>
                  <a:gd name="T10" fmla="*/ 215510 w 220517"/>
                  <a:gd name="T11" fmla="*/ 55848 h 126979"/>
                  <a:gd name="T12" fmla="*/ 213414 w 220517"/>
                  <a:gd name="T13" fmla="*/ 72707 h 126979"/>
                  <a:gd name="T14" fmla="*/ 125880 w 220517"/>
                  <a:gd name="T15" fmla="*/ 123190 h 126979"/>
                  <a:gd name="T16" fmla="*/ 97114 w 220517"/>
                  <a:gd name="T17" fmla="*/ 124047 h 1269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3" name="Google Shape;138;p12">
                <a:extLst>
                  <a:ext uri="{FF2B5EF4-FFF2-40B4-BE49-F238E27FC236}">
                    <a16:creationId xmlns:a16="http://schemas.microsoft.com/office/drawing/2014/main" id="{13ED50C9-9D7F-4DEA-83BB-4201DAE2C4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68608" y="4122734"/>
                <a:ext cx="220517" cy="127300"/>
              </a:xfrm>
              <a:custGeom>
                <a:avLst/>
                <a:gdLst>
                  <a:gd name="T0" fmla="*/ 96733 w 220517"/>
                  <a:gd name="T1" fmla="*/ 124368 h 127300"/>
                  <a:gd name="T2" fmla="*/ 5007 w 220517"/>
                  <a:gd name="T3" fmla="*/ 71504 h 127300"/>
                  <a:gd name="T4" fmla="*/ 7103 w 220517"/>
                  <a:gd name="T5" fmla="*/ 54645 h 127300"/>
                  <a:gd name="T6" fmla="*/ 94638 w 220517"/>
                  <a:gd name="T7" fmla="*/ 4162 h 127300"/>
                  <a:gd name="T8" fmla="*/ 123784 w 220517"/>
                  <a:gd name="T9" fmla="*/ 2924 h 127300"/>
                  <a:gd name="T10" fmla="*/ 215510 w 220517"/>
                  <a:gd name="T11" fmla="*/ 55883 h 127300"/>
                  <a:gd name="T12" fmla="*/ 213414 w 220517"/>
                  <a:gd name="T13" fmla="*/ 72647 h 127300"/>
                  <a:gd name="T14" fmla="*/ 125880 w 220517"/>
                  <a:gd name="T15" fmla="*/ 123225 h 127300"/>
                  <a:gd name="T16" fmla="*/ 96733 w 220517"/>
                  <a:gd name="T17" fmla="*/ 124368 h 127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4" name="Google Shape;139;p12">
                <a:extLst>
                  <a:ext uri="{FF2B5EF4-FFF2-40B4-BE49-F238E27FC236}">
                    <a16:creationId xmlns:a16="http://schemas.microsoft.com/office/drawing/2014/main" id="{D5B844B1-7F36-4160-8A5B-4BFA6C65BF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8212" y="4197576"/>
                <a:ext cx="220524" cy="127281"/>
              </a:xfrm>
              <a:custGeom>
                <a:avLst/>
                <a:gdLst>
                  <a:gd name="T0" fmla="*/ 96765 w 220524"/>
                  <a:gd name="T1" fmla="*/ 124393 h 127281"/>
                  <a:gd name="T2" fmla="*/ 5039 w 220524"/>
                  <a:gd name="T3" fmla="*/ 71434 h 127281"/>
                  <a:gd name="T4" fmla="*/ 7135 w 220524"/>
                  <a:gd name="T5" fmla="*/ 54574 h 127281"/>
                  <a:gd name="T6" fmla="*/ 94670 w 220524"/>
                  <a:gd name="T7" fmla="*/ 4092 h 127281"/>
                  <a:gd name="T8" fmla="*/ 123816 w 220524"/>
                  <a:gd name="T9" fmla="*/ 2853 h 127281"/>
                  <a:gd name="T10" fmla="*/ 215447 w 220524"/>
                  <a:gd name="T11" fmla="*/ 55812 h 127281"/>
                  <a:gd name="T12" fmla="*/ 213351 w 220524"/>
                  <a:gd name="T13" fmla="*/ 72672 h 127281"/>
                  <a:gd name="T14" fmla="*/ 125912 w 220524"/>
                  <a:gd name="T15" fmla="*/ 123154 h 127281"/>
                  <a:gd name="T16" fmla="*/ 96765 w 220524"/>
                  <a:gd name="T17" fmla="*/ 124393 h 127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5" name="Google Shape;140;p12">
                <a:extLst>
                  <a:ext uri="{FF2B5EF4-FFF2-40B4-BE49-F238E27FC236}">
                    <a16:creationId xmlns:a16="http://schemas.microsoft.com/office/drawing/2014/main" id="{8E11F7AD-8B51-4732-95C7-D562538846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27808" y="4272442"/>
                <a:ext cx="380989" cy="219907"/>
              </a:xfrm>
              <a:custGeom>
                <a:avLst/>
                <a:gdLst>
                  <a:gd name="T0" fmla="*/ 257205 w 380989"/>
                  <a:gd name="T1" fmla="*/ 216975 h 219907"/>
                  <a:gd name="T2" fmla="*/ 5078 w 380989"/>
                  <a:gd name="T3" fmla="*/ 71433 h 219907"/>
                  <a:gd name="T4" fmla="*/ 7174 w 380989"/>
                  <a:gd name="T5" fmla="*/ 54574 h 219907"/>
                  <a:gd name="T6" fmla="*/ 94613 w 380989"/>
                  <a:gd name="T7" fmla="*/ 4092 h 219907"/>
                  <a:gd name="T8" fmla="*/ 123855 w 380989"/>
                  <a:gd name="T9" fmla="*/ 2854 h 219907"/>
                  <a:gd name="T10" fmla="*/ 375982 w 380989"/>
                  <a:gd name="T11" fmla="*/ 148396 h 219907"/>
                  <a:gd name="T12" fmla="*/ 373886 w 380989"/>
                  <a:gd name="T13" fmla="*/ 165255 h 219907"/>
                  <a:gd name="T14" fmla="*/ 286351 w 380989"/>
                  <a:gd name="T15" fmla="*/ 215832 h 219907"/>
                  <a:gd name="T16" fmla="*/ 257205 w 380989"/>
                  <a:gd name="T17" fmla="*/ 216975 h 2199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6" name="Google Shape;141;p12">
                <a:extLst>
                  <a:ext uri="{FF2B5EF4-FFF2-40B4-BE49-F238E27FC236}">
                    <a16:creationId xmlns:a16="http://schemas.microsoft.com/office/drawing/2014/main" id="{C9555500-E967-493E-8183-20CFDB2F0D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9038" y="3355149"/>
                <a:ext cx="253901" cy="146525"/>
              </a:xfrm>
              <a:custGeom>
                <a:avLst/>
                <a:gdLst>
                  <a:gd name="T0" fmla="*/ 130046 w 253901"/>
                  <a:gd name="T1" fmla="*/ 143668 h 146525"/>
                  <a:gd name="T2" fmla="*/ 5078 w 253901"/>
                  <a:gd name="T3" fmla="*/ 71469 h 146525"/>
                  <a:gd name="T4" fmla="*/ 7174 w 253901"/>
                  <a:gd name="T5" fmla="*/ 54610 h 146525"/>
                  <a:gd name="T6" fmla="*/ 94613 w 253901"/>
                  <a:gd name="T7" fmla="*/ 4127 h 146525"/>
                  <a:gd name="T8" fmla="*/ 123855 w 253901"/>
                  <a:gd name="T9" fmla="*/ 2889 h 146525"/>
                  <a:gd name="T10" fmla="*/ 248823 w 253901"/>
                  <a:gd name="T11" fmla="*/ 75088 h 146525"/>
                  <a:gd name="T12" fmla="*/ 246727 w 253901"/>
                  <a:gd name="T13" fmla="*/ 91948 h 146525"/>
                  <a:gd name="T14" fmla="*/ 159288 w 253901"/>
                  <a:gd name="T15" fmla="*/ 142430 h 146525"/>
                  <a:gd name="T16" fmla="*/ 130046 w 253901"/>
                  <a:gd name="T17" fmla="*/ 143668 h 1465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7" name="Google Shape;142;p12">
                <a:extLst>
                  <a:ext uri="{FF2B5EF4-FFF2-40B4-BE49-F238E27FC236}">
                    <a16:creationId xmlns:a16="http://schemas.microsoft.com/office/drawing/2014/main" id="{6C9C694D-F998-436B-BC2D-816C45027C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6664" y="3087528"/>
                <a:ext cx="1926000" cy="1111651"/>
              </a:xfrm>
              <a:custGeom>
                <a:avLst/>
                <a:gdLst>
                  <a:gd name="T0" fmla="*/ 1845936 w 1926000"/>
                  <a:gd name="T1" fmla="*/ 1108805 h 1111651"/>
                  <a:gd name="T2" fmla="*/ 5039 w 1926000"/>
                  <a:gd name="T3" fmla="*/ 46196 h 1111651"/>
                  <a:gd name="T4" fmla="*/ 7135 w 1926000"/>
                  <a:gd name="T5" fmla="*/ 29337 h 1111651"/>
                  <a:gd name="T6" fmla="*/ 50855 w 1926000"/>
                  <a:gd name="T7" fmla="*/ 4096 h 1111651"/>
                  <a:gd name="T8" fmla="*/ 80097 w 1926000"/>
                  <a:gd name="T9" fmla="*/ 2857 h 1111651"/>
                  <a:gd name="T10" fmla="*/ 1920993 w 1926000"/>
                  <a:gd name="T11" fmla="*/ 1065371 h 1111651"/>
                  <a:gd name="T12" fmla="*/ 1918898 w 1926000"/>
                  <a:gd name="T13" fmla="*/ 1082230 h 1111651"/>
                  <a:gd name="T14" fmla="*/ 1875083 w 1926000"/>
                  <a:gd name="T15" fmla="*/ 1107472 h 1111651"/>
                  <a:gd name="T16" fmla="*/ 1845936 w 1926000"/>
                  <a:gd name="T17" fmla="*/ 1108805 h 1111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8" name="Google Shape;143;p12">
                <a:extLst>
                  <a:ext uri="{FF2B5EF4-FFF2-40B4-BE49-F238E27FC236}">
                    <a16:creationId xmlns:a16="http://schemas.microsoft.com/office/drawing/2014/main" id="{314384CF-27C4-48DB-ACF4-A3FCA7B538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1288" y="3792632"/>
                <a:ext cx="1451798" cy="838156"/>
              </a:xfrm>
              <a:custGeom>
                <a:avLst/>
                <a:gdLst>
                  <a:gd name="T0" fmla="*/ 1450884 w 1451798"/>
                  <a:gd name="T1" fmla="*/ 524573 h 838156"/>
                  <a:gd name="T2" fmla="*/ 1438216 w 1451798"/>
                  <a:gd name="T3" fmla="*/ 537813 h 838156"/>
                  <a:gd name="T4" fmla="*/ 931581 w 1451798"/>
                  <a:gd name="T5" fmla="*/ 830231 h 838156"/>
                  <a:gd name="T6" fmla="*/ 875479 w 1451798"/>
                  <a:gd name="T7" fmla="*/ 832612 h 838156"/>
                  <a:gd name="T8" fmla="*/ 9751 w 1451798"/>
                  <a:gd name="T9" fmla="*/ 332740 h 838156"/>
                  <a:gd name="T10" fmla="*/ 988 w 1451798"/>
                  <a:gd name="T11" fmla="*/ 323215 h 838156"/>
                  <a:gd name="T12" fmla="*/ 13752 w 1451798"/>
                  <a:gd name="T13" fmla="*/ 299974 h 838156"/>
                  <a:gd name="T14" fmla="*/ 520387 w 1451798"/>
                  <a:gd name="T15" fmla="*/ 7842 h 838156"/>
                  <a:gd name="T16" fmla="*/ 576489 w 1451798"/>
                  <a:gd name="T17" fmla="*/ 5556 h 838156"/>
                  <a:gd name="T18" fmla="*/ 1442311 w 1451798"/>
                  <a:gd name="T19" fmla="*/ 505428 h 838156"/>
                  <a:gd name="T20" fmla="*/ 1450884 w 1451798"/>
                  <a:gd name="T21" fmla="*/ 524573 h 838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19" name="Google Shape;144;p12">
                <a:extLst>
                  <a:ext uri="{FF2B5EF4-FFF2-40B4-BE49-F238E27FC236}">
                    <a16:creationId xmlns:a16="http://schemas.microsoft.com/office/drawing/2014/main" id="{2CF0F7C5-A64F-4363-8F03-46BC389E8E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277" y="3802740"/>
                <a:ext cx="1449895" cy="828048"/>
              </a:xfrm>
              <a:custGeom>
                <a:avLst/>
                <a:gdLst>
                  <a:gd name="T0" fmla="*/ 1449896 w 1449895"/>
                  <a:gd name="T1" fmla="*/ 514465 h 828048"/>
                  <a:gd name="T2" fmla="*/ 1437227 w 1449895"/>
                  <a:gd name="T3" fmla="*/ 527705 h 828048"/>
                  <a:gd name="T4" fmla="*/ 930593 w 1449895"/>
                  <a:gd name="T5" fmla="*/ 820123 h 828048"/>
                  <a:gd name="T6" fmla="*/ 874490 w 1449895"/>
                  <a:gd name="T7" fmla="*/ 822504 h 828048"/>
                  <a:gd name="T8" fmla="*/ 8763 w 1449895"/>
                  <a:gd name="T9" fmla="*/ 322632 h 828048"/>
                  <a:gd name="T10" fmla="*/ 0 w 1449895"/>
                  <a:gd name="T11" fmla="*/ 313107 h 828048"/>
                  <a:gd name="T12" fmla="*/ 12573 w 1449895"/>
                  <a:gd name="T13" fmla="*/ 300343 h 828048"/>
                  <a:gd name="T14" fmla="*/ 519208 w 1449895"/>
                  <a:gd name="T15" fmla="*/ 7926 h 828048"/>
                  <a:gd name="T16" fmla="*/ 575310 w 1449895"/>
                  <a:gd name="T17" fmla="*/ 5545 h 828048"/>
                  <a:gd name="T18" fmla="*/ 1441323 w 1449895"/>
                  <a:gd name="T19" fmla="*/ 505417 h 828048"/>
                  <a:gd name="T20" fmla="*/ 1449896 w 1449895"/>
                  <a:gd name="T21" fmla="*/ 514465 h 828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0" name="Google Shape;145;p12">
                <a:extLst>
                  <a:ext uri="{FF2B5EF4-FFF2-40B4-BE49-F238E27FC236}">
                    <a16:creationId xmlns:a16="http://schemas.microsoft.com/office/drawing/2014/main" id="{48502018-71F6-4493-9911-210C3A3159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8291" y="2993528"/>
                <a:ext cx="1867947" cy="1123828"/>
              </a:xfrm>
              <a:custGeom>
                <a:avLst/>
                <a:gdLst>
                  <a:gd name="T0" fmla="*/ 1854422 w 1867947"/>
                  <a:gd name="T1" fmla="*/ 1122224 h 1123828"/>
                  <a:gd name="T2" fmla="*/ 13526 w 1867947"/>
                  <a:gd name="T3" fmla="*/ 59425 h 1123828"/>
                  <a:gd name="T4" fmla="*/ 0 w 1867947"/>
                  <a:gd name="T5" fmla="*/ 33517 h 1123828"/>
                  <a:gd name="T6" fmla="*/ 0 w 1867947"/>
                  <a:gd name="T7" fmla="*/ 11895 h 1123828"/>
                  <a:gd name="T8" fmla="*/ 13526 w 1867947"/>
                  <a:gd name="T9" fmla="*/ 1608 h 1123828"/>
                  <a:gd name="T10" fmla="*/ 1854422 w 1867947"/>
                  <a:gd name="T11" fmla="*/ 1064122 h 1123828"/>
                  <a:gd name="T12" fmla="*/ 1867948 w 1867947"/>
                  <a:gd name="T13" fmla="*/ 1090030 h 1123828"/>
                  <a:gd name="T14" fmla="*/ 1867948 w 1867947"/>
                  <a:gd name="T15" fmla="*/ 1111747 h 1123828"/>
                  <a:gd name="T16" fmla="*/ 1854422 w 1867947"/>
                  <a:gd name="T17" fmla="*/ 1122224 h 11238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1" name="Google Shape;146;p12">
                <a:extLst>
                  <a:ext uri="{FF2B5EF4-FFF2-40B4-BE49-F238E27FC236}">
                    <a16:creationId xmlns:a16="http://schemas.microsoft.com/office/drawing/2014/main" id="{0E97DD61-B431-42FC-95EB-CFEB2B5A1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2399" y="1596347"/>
                <a:ext cx="657230" cy="440903"/>
              </a:xfrm>
              <a:custGeom>
                <a:avLst/>
                <a:gdLst>
                  <a:gd name="T0" fmla="*/ 647700 w 657230"/>
                  <a:gd name="T1" fmla="*/ 439716 h 440903"/>
                  <a:gd name="T2" fmla="*/ 9525 w 657230"/>
                  <a:gd name="T3" fmla="*/ 71480 h 440903"/>
                  <a:gd name="T4" fmla="*/ 0 w 657230"/>
                  <a:gd name="T5" fmla="*/ 53001 h 440903"/>
                  <a:gd name="T6" fmla="*/ 0 w 657230"/>
                  <a:gd name="T7" fmla="*/ 8520 h 440903"/>
                  <a:gd name="T8" fmla="*/ 9525 w 657230"/>
                  <a:gd name="T9" fmla="*/ 1185 h 440903"/>
                  <a:gd name="T10" fmla="*/ 647700 w 657230"/>
                  <a:gd name="T11" fmla="*/ 369422 h 440903"/>
                  <a:gd name="T12" fmla="*/ 657225 w 657230"/>
                  <a:gd name="T13" fmla="*/ 387900 h 440903"/>
                  <a:gd name="T14" fmla="*/ 657225 w 657230"/>
                  <a:gd name="T15" fmla="*/ 432477 h 440903"/>
                  <a:gd name="T16" fmla="*/ 647700 w 657230"/>
                  <a:gd name="T17" fmla="*/ 439716 h 4409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2" name="Google Shape;147;p12">
                <a:extLst>
                  <a:ext uri="{FF2B5EF4-FFF2-40B4-BE49-F238E27FC236}">
                    <a16:creationId xmlns:a16="http://schemas.microsoft.com/office/drawing/2014/main" id="{945F7AE6-D68E-4224-876E-DD21AEA5AF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1" y="1725601"/>
                <a:ext cx="490070" cy="322282"/>
              </a:xfrm>
              <a:custGeom>
                <a:avLst/>
                <a:gdLst>
                  <a:gd name="T0" fmla="*/ 480538 w 490070"/>
                  <a:gd name="T1" fmla="*/ 321130 h 322282"/>
                  <a:gd name="T2" fmla="*/ 9527 w 490070"/>
                  <a:gd name="T3" fmla="*/ 49191 h 322282"/>
                  <a:gd name="T4" fmla="*/ 2 w 490070"/>
                  <a:gd name="T5" fmla="*/ 30141 h 322282"/>
                  <a:gd name="T6" fmla="*/ 2 w 490070"/>
                  <a:gd name="T7" fmla="*/ 8520 h 322282"/>
                  <a:gd name="T8" fmla="*/ 9527 w 490070"/>
                  <a:gd name="T9" fmla="*/ 1185 h 322282"/>
                  <a:gd name="T10" fmla="*/ 480538 w 490070"/>
                  <a:gd name="T11" fmla="*/ 273124 h 322282"/>
                  <a:gd name="T12" fmla="*/ 490063 w 490070"/>
                  <a:gd name="T13" fmla="*/ 292174 h 322282"/>
                  <a:gd name="T14" fmla="*/ 490063 w 490070"/>
                  <a:gd name="T15" fmla="*/ 314272 h 322282"/>
                  <a:gd name="T16" fmla="*/ 480538 w 490070"/>
                  <a:gd name="T17" fmla="*/ 321130 h 322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3" name="Google Shape;148;p12">
                <a:extLst>
                  <a:ext uri="{FF2B5EF4-FFF2-40B4-BE49-F238E27FC236}">
                    <a16:creationId xmlns:a16="http://schemas.microsoft.com/office/drawing/2014/main" id="{596E8779-C37B-4BC1-9BE8-3EDF71A34B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1" y="1809557"/>
                <a:ext cx="490070" cy="322194"/>
              </a:xfrm>
              <a:custGeom>
                <a:avLst/>
                <a:gdLst>
                  <a:gd name="T0" fmla="*/ 480538 w 490070"/>
                  <a:gd name="T1" fmla="*/ 321090 h 322194"/>
                  <a:gd name="T2" fmla="*/ 9527 w 490070"/>
                  <a:gd name="T3" fmla="*/ 49151 h 322194"/>
                  <a:gd name="T4" fmla="*/ 2 w 490070"/>
                  <a:gd name="T5" fmla="*/ 30101 h 322194"/>
                  <a:gd name="T6" fmla="*/ 2 w 490070"/>
                  <a:gd name="T7" fmla="*/ 8479 h 322194"/>
                  <a:gd name="T8" fmla="*/ 9527 w 490070"/>
                  <a:gd name="T9" fmla="*/ 1145 h 322194"/>
                  <a:gd name="T10" fmla="*/ 480538 w 490070"/>
                  <a:gd name="T11" fmla="*/ 273179 h 322194"/>
                  <a:gd name="T12" fmla="*/ 490063 w 490070"/>
                  <a:gd name="T13" fmla="*/ 291657 h 322194"/>
                  <a:gd name="T14" fmla="*/ 490063 w 490070"/>
                  <a:gd name="T15" fmla="*/ 313755 h 322194"/>
                  <a:gd name="T16" fmla="*/ 480538 w 490070"/>
                  <a:gd name="T17" fmla="*/ 321090 h 322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4" name="Google Shape;149;p12">
                <a:extLst>
                  <a:ext uri="{FF2B5EF4-FFF2-40B4-BE49-F238E27FC236}">
                    <a16:creationId xmlns:a16="http://schemas.microsoft.com/office/drawing/2014/main" id="{848255D8-34B3-47A9-8CDD-D0FED0B4C8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3" y="1893472"/>
                <a:ext cx="401289" cy="270998"/>
              </a:xfrm>
              <a:custGeom>
                <a:avLst/>
                <a:gdLst>
                  <a:gd name="T0" fmla="*/ 391763 w 401289"/>
                  <a:gd name="T1" fmla="*/ 269845 h 270998"/>
                  <a:gd name="T2" fmla="*/ 9525 w 401289"/>
                  <a:gd name="T3" fmla="*/ 49627 h 270998"/>
                  <a:gd name="T4" fmla="*/ 0 w 401289"/>
                  <a:gd name="T5" fmla="*/ 31149 h 270998"/>
                  <a:gd name="T6" fmla="*/ 0 w 401289"/>
                  <a:gd name="T7" fmla="*/ 8479 h 270998"/>
                  <a:gd name="T8" fmla="*/ 9525 w 401289"/>
                  <a:gd name="T9" fmla="*/ 1145 h 270998"/>
                  <a:gd name="T10" fmla="*/ 391763 w 401289"/>
                  <a:gd name="T11" fmla="*/ 221839 h 270998"/>
                  <a:gd name="T12" fmla="*/ 401288 w 401289"/>
                  <a:gd name="T13" fmla="*/ 240889 h 270998"/>
                  <a:gd name="T14" fmla="*/ 401288 w 401289"/>
                  <a:gd name="T15" fmla="*/ 262987 h 270998"/>
                  <a:gd name="T16" fmla="*/ 391763 w 401289"/>
                  <a:gd name="T17" fmla="*/ 269845 h 270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5" name="Google Shape;150;p12">
                <a:extLst>
                  <a:ext uri="{FF2B5EF4-FFF2-40B4-BE49-F238E27FC236}">
                    <a16:creationId xmlns:a16="http://schemas.microsoft.com/office/drawing/2014/main" id="{229A4BFC-6B47-4673-964E-954D42C4FA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2398" y="2477545"/>
                <a:ext cx="657231" cy="440923"/>
              </a:xfrm>
              <a:custGeom>
                <a:avLst/>
                <a:gdLst>
                  <a:gd name="T0" fmla="*/ 647701 w 657231"/>
                  <a:gd name="T1" fmla="*/ 439771 h 440923"/>
                  <a:gd name="T2" fmla="*/ 9526 w 657231"/>
                  <a:gd name="T3" fmla="*/ 71535 h 440923"/>
                  <a:gd name="T4" fmla="*/ 1 w 657231"/>
                  <a:gd name="T5" fmla="*/ 52485 h 440923"/>
                  <a:gd name="T6" fmla="*/ 1 w 657231"/>
                  <a:gd name="T7" fmla="*/ 8479 h 440923"/>
                  <a:gd name="T8" fmla="*/ 9526 w 657231"/>
                  <a:gd name="T9" fmla="*/ 1145 h 440923"/>
                  <a:gd name="T10" fmla="*/ 647701 w 657231"/>
                  <a:gd name="T11" fmla="*/ 369381 h 440923"/>
                  <a:gd name="T12" fmla="*/ 657226 w 657231"/>
                  <a:gd name="T13" fmla="*/ 388431 h 440923"/>
                  <a:gd name="T14" fmla="*/ 657226 w 657231"/>
                  <a:gd name="T15" fmla="*/ 432913 h 440923"/>
                  <a:gd name="T16" fmla="*/ 647701 w 657231"/>
                  <a:gd name="T17" fmla="*/ 439771 h 440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6" name="Google Shape;151;p12">
                <a:extLst>
                  <a:ext uri="{FF2B5EF4-FFF2-40B4-BE49-F238E27FC236}">
                    <a16:creationId xmlns:a16="http://schemas.microsoft.com/office/drawing/2014/main" id="{567D6CE1-7AEE-4A60-9588-6970989936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3" y="2606854"/>
                <a:ext cx="490068" cy="322274"/>
              </a:xfrm>
              <a:custGeom>
                <a:avLst/>
                <a:gdLst>
                  <a:gd name="T0" fmla="*/ 480536 w 490068"/>
                  <a:gd name="T1" fmla="*/ 321130 h 322274"/>
                  <a:gd name="T2" fmla="*/ 9525 w 490068"/>
                  <a:gd name="T3" fmla="*/ 49096 h 322274"/>
                  <a:gd name="T4" fmla="*/ 0 w 490068"/>
                  <a:gd name="T5" fmla="*/ 30618 h 322274"/>
                  <a:gd name="T6" fmla="*/ 0 w 490068"/>
                  <a:gd name="T7" fmla="*/ 8520 h 322274"/>
                  <a:gd name="T8" fmla="*/ 9525 w 490068"/>
                  <a:gd name="T9" fmla="*/ 1185 h 322274"/>
                  <a:gd name="T10" fmla="*/ 480536 w 490068"/>
                  <a:gd name="T11" fmla="*/ 273124 h 322274"/>
                  <a:gd name="T12" fmla="*/ 490061 w 490068"/>
                  <a:gd name="T13" fmla="*/ 291603 h 322274"/>
                  <a:gd name="T14" fmla="*/ 490061 w 490068"/>
                  <a:gd name="T15" fmla="*/ 313796 h 322274"/>
                  <a:gd name="T16" fmla="*/ 480536 w 490068"/>
                  <a:gd name="T17" fmla="*/ 321130 h 322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7" name="Google Shape;152;p12">
                <a:extLst>
                  <a:ext uri="{FF2B5EF4-FFF2-40B4-BE49-F238E27FC236}">
                    <a16:creationId xmlns:a16="http://schemas.microsoft.com/office/drawing/2014/main" id="{D8032CD9-C4E5-4555-A216-0690F663FF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3" y="2690770"/>
                <a:ext cx="490068" cy="322283"/>
              </a:xfrm>
              <a:custGeom>
                <a:avLst/>
                <a:gdLst>
                  <a:gd name="T0" fmla="*/ 480536 w 490068"/>
                  <a:gd name="T1" fmla="*/ 321130 h 322283"/>
                  <a:gd name="T2" fmla="*/ 9525 w 490068"/>
                  <a:gd name="T3" fmla="*/ 49191 h 322283"/>
                  <a:gd name="T4" fmla="*/ 0 w 490068"/>
                  <a:gd name="T5" fmla="*/ 30618 h 322283"/>
                  <a:gd name="T6" fmla="*/ 0 w 490068"/>
                  <a:gd name="T7" fmla="*/ 8520 h 322283"/>
                  <a:gd name="T8" fmla="*/ 9525 w 490068"/>
                  <a:gd name="T9" fmla="*/ 1185 h 322283"/>
                  <a:gd name="T10" fmla="*/ 480536 w 490068"/>
                  <a:gd name="T11" fmla="*/ 273124 h 322283"/>
                  <a:gd name="T12" fmla="*/ 490061 w 490068"/>
                  <a:gd name="T13" fmla="*/ 292174 h 322283"/>
                  <a:gd name="T14" fmla="*/ 490061 w 490068"/>
                  <a:gd name="T15" fmla="*/ 314272 h 322283"/>
                  <a:gd name="T16" fmla="*/ 480536 w 490068"/>
                  <a:gd name="T17" fmla="*/ 321130 h 322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8" name="Google Shape;153;p12">
                <a:extLst>
                  <a:ext uri="{FF2B5EF4-FFF2-40B4-BE49-F238E27FC236}">
                    <a16:creationId xmlns:a16="http://schemas.microsoft.com/office/drawing/2014/main" id="{57BBCAE5-6F42-4F26-A109-BFB3030AB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3" y="2774725"/>
                <a:ext cx="401289" cy="271152"/>
              </a:xfrm>
              <a:custGeom>
                <a:avLst/>
                <a:gdLst>
                  <a:gd name="T0" fmla="*/ 391763 w 401289"/>
                  <a:gd name="T1" fmla="*/ 269845 h 271152"/>
                  <a:gd name="T2" fmla="*/ 9525 w 401289"/>
                  <a:gd name="T3" fmla="*/ 49151 h 271152"/>
                  <a:gd name="T4" fmla="*/ 0 w 401289"/>
                  <a:gd name="T5" fmla="*/ 30577 h 271152"/>
                  <a:gd name="T6" fmla="*/ 0 w 401289"/>
                  <a:gd name="T7" fmla="*/ 8479 h 271152"/>
                  <a:gd name="T8" fmla="*/ 9525 w 401289"/>
                  <a:gd name="T9" fmla="*/ 1145 h 271152"/>
                  <a:gd name="T10" fmla="*/ 391763 w 401289"/>
                  <a:gd name="T11" fmla="*/ 221839 h 271152"/>
                  <a:gd name="T12" fmla="*/ 401288 w 401289"/>
                  <a:gd name="T13" fmla="*/ 240318 h 271152"/>
                  <a:gd name="T14" fmla="*/ 401288 w 401289"/>
                  <a:gd name="T15" fmla="*/ 262511 h 271152"/>
                  <a:gd name="T16" fmla="*/ 391763 w 401289"/>
                  <a:gd name="T17" fmla="*/ 269845 h 27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29" name="Google Shape;154;p12">
                <a:extLst>
                  <a:ext uri="{FF2B5EF4-FFF2-40B4-BE49-F238E27FC236}">
                    <a16:creationId xmlns:a16="http://schemas.microsoft.com/office/drawing/2014/main" id="{D10A6A64-F90B-485E-A6B8-C1E1AF167E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929" y="2971606"/>
                <a:ext cx="893444" cy="828868"/>
              </a:xfrm>
              <a:custGeom>
                <a:avLst/>
                <a:gdLst>
                  <a:gd name="T0" fmla="*/ 6858 w 893444"/>
                  <a:gd name="T1" fmla="*/ 55057 h 828868"/>
                  <a:gd name="T2" fmla="*/ 178784 w 893444"/>
                  <a:gd name="T3" fmla="*/ 33436 h 828868"/>
                  <a:gd name="T4" fmla="*/ 352330 w 893444"/>
                  <a:gd name="T5" fmla="*/ 28483 h 828868"/>
                  <a:gd name="T6" fmla="*/ 540068 w 893444"/>
                  <a:gd name="T7" fmla="*/ 240795 h 828868"/>
                  <a:gd name="T8" fmla="*/ 625793 w 893444"/>
                  <a:gd name="T9" fmla="*/ 327853 h 828868"/>
                  <a:gd name="T10" fmla="*/ 746855 w 893444"/>
                  <a:gd name="T11" fmla="*/ 280228 h 828868"/>
                  <a:gd name="T12" fmla="*/ 893445 w 893444"/>
                  <a:gd name="T13" fmla="*/ 192598 h 828868"/>
                  <a:gd name="T14" fmla="*/ 893445 w 893444"/>
                  <a:gd name="T15" fmla="*/ 828868 h 828868"/>
                  <a:gd name="T16" fmla="*/ 0 w 893444"/>
                  <a:gd name="T17" fmla="*/ 313090 h 828868"/>
                  <a:gd name="T18" fmla="*/ 0 w 893444"/>
                  <a:gd name="T19" fmla="*/ 50867 h 828868"/>
                  <a:gd name="T20" fmla="*/ 6858 w 893444"/>
                  <a:gd name="T21" fmla="*/ 55057 h 828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lnTo>
                      <a:pt x="6858" y="5505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0" name="Google Shape;155;p12">
                <a:extLst>
                  <a:ext uri="{FF2B5EF4-FFF2-40B4-BE49-F238E27FC236}">
                    <a16:creationId xmlns:a16="http://schemas.microsoft.com/office/drawing/2014/main" id="{19ACDBB1-C710-475A-8F13-383801A2DC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5733" y="2024441"/>
                <a:ext cx="630461" cy="733619"/>
              </a:xfrm>
              <a:custGeom>
                <a:avLst/>
                <a:gdLst>
                  <a:gd name="T0" fmla="*/ 620935 w 630461"/>
                  <a:gd name="T1" fmla="*/ 732474 h 733619"/>
                  <a:gd name="T2" fmla="*/ 9525 w 630461"/>
                  <a:gd name="T3" fmla="*/ 379478 h 733619"/>
                  <a:gd name="T4" fmla="*/ 0 w 630461"/>
                  <a:gd name="T5" fmla="*/ 360904 h 733619"/>
                  <a:gd name="T6" fmla="*/ 0 w 630461"/>
                  <a:gd name="T7" fmla="*/ 8479 h 733619"/>
                  <a:gd name="T8" fmla="*/ 9525 w 630461"/>
                  <a:gd name="T9" fmla="*/ 1145 h 733619"/>
                  <a:gd name="T10" fmla="*/ 620935 w 630461"/>
                  <a:gd name="T11" fmla="*/ 354141 h 733619"/>
                  <a:gd name="T12" fmla="*/ 630460 w 630461"/>
                  <a:gd name="T13" fmla="*/ 372715 h 733619"/>
                  <a:gd name="T14" fmla="*/ 630460 w 630461"/>
                  <a:gd name="T15" fmla="*/ 725140 h 733619"/>
                  <a:gd name="T16" fmla="*/ 620935 w 630461"/>
                  <a:gd name="T17" fmla="*/ 732474 h 733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1" name="Google Shape;156;p12">
                <a:extLst>
                  <a:ext uri="{FF2B5EF4-FFF2-40B4-BE49-F238E27FC236}">
                    <a16:creationId xmlns:a16="http://schemas.microsoft.com/office/drawing/2014/main" id="{33F073C3-6FEC-47C6-8907-2A1C659860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834" y="3011804"/>
                <a:ext cx="893445" cy="788955"/>
              </a:xfrm>
              <a:custGeom>
                <a:avLst/>
                <a:gdLst>
                  <a:gd name="T0" fmla="*/ 0 w 893445"/>
                  <a:gd name="T1" fmla="*/ 0 h 788955"/>
                  <a:gd name="T2" fmla="*/ 0 w 893445"/>
                  <a:gd name="T3" fmla="*/ 273177 h 788955"/>
                  <a:gd name="T4" fmla="*/ 893445 w 893445"/>
                  <a:gd name="T5" fmla="*/ 788956 h 788955"/>
                  <a:gd name="T6" fmla="*/ 893445 w 893445"/>
                  <a:gd name="T7" fmla="*/ 152591 h 7889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2" name="Google Shape;157;p12">
                <a:extLst>
                  <a:ext uri="{FF2B5EF4-FFF2-40B4-BE49-F238E27FC236}">
                    <a16:creationId xmlns:a16="http://schemas.microsoft.com/office/drawing/2014/main" id="{8B95593B-2ADC-40E7-A18C-BF534053AD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021" y="3003137"/>
                <a:ext cx="9525" cy="483869"/>
              </a:xfrm>
              <a:custGeom>
                <a:avLst/>
                <a:gdLst>
                  <a:gd name="T0" fmla="*/ 0 w 9525"/>
                  <a:gd name="T1" fmla="*/ 0 h 483869"/>
                  <a:gd name="T2" fmla="*/ 0 w 9525"/>
                  <a:gd name="T3" fmla="*/ 483870 h 4838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3" name="Google Shape;158;p12">
                <a:extLst>
                  <a:ext uri="{FF2B5EF4-FFF2-40B4-BE49-F238E27FC236}">
                    <a16:creationId xmlns:a16="http://schemas.microsoft.com/office/drawing/2014/main" id="{A6FA3C03-7588-4DCA-B8D4-F42483B5DB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8293" y="3309175"/>
                <a:ext cx="9525" cy="335661"/>
              </a:xfrm>
              <a:custGeom>
                <a:avLst/>
                <a:gdLst>
                  <a:gd name="T0" fmla="*/ 0 w 9525"/>
                  <a:gd name="T1" fmla="*/ 0 h 335661"/>
                  <a:gd name="T2" fmla="*/ 0 w 9525"/>
                  <a:gd name="T3" fmla="*/ 335661 h 335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4" name="Google Shape;159;p12">
                <a:extLst>
                  <a:ext uri="{FF2B5EF4-FFF2-40B4-BE49-F238E27FC236}">
                    <a16:creationId xmlns:a16="http://schemas.microsoft.com/office/drawing/2014/main" id="{ADD3CA74-43C9-488D-97AB-7650933812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3834" y="2971929"/>
                <a:ext cx="893349" cy="341800"/>
              </a:xfrm>
              <a:custGeom>
                <a:avLst/>
                <a:gdLst>
                  <a:gd name="T0" fmla="*/ 0 w 893349"/>
                  <a:gd name="T1" fmla="*/ 50543 h 341800"/>
                  <a:gd name="T2" fmla="*/ 353663 w 893349"/>
                  <a:gd name="T3" fmla="*/ 26350 h 341800"/>
                  <a:gd name="T4" fmla="*/ 629888 w 893349"/>
                  <a:gd name="T5" fmla="*/ 329626 h 341800"/>
                  <a:gd name="T6" fmla="*/ 893350 w 893349"/>
                  <a:gd name="T7" fmla="*/ 192466 h 341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5" name="Google Shape;160;p12">
                <a:extLst>
                  <a:ext uri="{FF2B5EF4-FFF2-40B4-BE49-F238E27FC236}">
                    <a16:creationId xmlns:a16="http://schemas.microsoft.com/office/drawing/2014/main" id="{E25CEE39-2EA2-471C-978B-A963235237E6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6627823" y="2973379"/>
                <a:ext cx="34449" cy="59573"/>
              </a:xfrm>
              <a:custGeom>
                <a:avLst/>
                <a:gdLst>
                  <a:gd name="T0" fmla="*/ 34481 w 34480"/>
                  <a:gd name="T1" fmla="*/ 29813 h 59626"/>
                  <a:gd name="T2" fmla="*/ 17240 w 34480"/>
                  <a:gd name="T3" fmla="*/ 59626 h 59626"/>
                  <a:gd name="T4" fmla="*/ 0 w 34480"/>
                  <a:gd name="T5" fmla="*/ 29813 h 59626"/>
                  <a:gd name="T6" fmla="*/ 17240 w 34480"/>
                  <a:gd name="T7" fmla="*/ 0 h 59626"/>
                  <a:gd name="T8" fmla="*/ 34481 w 34480"/>
                  <a:gd name="T9" fmla="*/ 29813 h 59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6" name="Google Shape;161;p12">
                <a:extLst>
                  <a:ext uri="{FF2B5EF4-FFF2-40B4-BE49-F238E27FC236}">
                    <a16:creationId xmlns:a16="http://schemas.microsoft.com/office/drawing/2014/main" id="{02767E90-3C7B-411D-B501-2748FE052FEA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7183546" y="3143044"/>
                <a:ext cx="34600" cy="59833"/>
              </a:xfrm>
              <a:custGeom>
                <a:avLst/>
                <a:gdLst>
                  <a:gd name="T0" fmla="*/ 34601 w 34599"/>
                  <a:gd name="T1" fmla="*/ 29917 h 59831"/>
                  <a:gd name="T2" fmla="*/ 17301 w 34599"/>
                  <a:gd name="T3" fmla="*/ 59833 h 59831"/>
                  <a:gd name="T4" fmla="*/ 2 w 34599"/>
                  <a:gd name="T5" fmla="*/ 29917 h 59831"/>
                  <a:gd name="T6" fmla="*/ 17301 w 34599"/>
                  <a:gd name="T7" fmla="*/ 1 h 59831"/>
                  <a:gd name="T8" fmla="*/ 34601 w 34599"/>
                  <a:gd name="T9" fmla="*/ 29917 h 59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7" name="Google Shape;162;p12">
                <a:extLst>
                  <a:ext uri="{FF2B5EF4-FFF2-40B4-BE49-F238E27FC236}">
                    <a16:creationId xmlns:a16="http://schemas.microsoft.com/office/drawing/2014/main" id="{4DD796F4-E8E9-4687-B094-36B249B14835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6913571" y="3282356"/>
                <a:ext cx="34600" cy="59833"/>
              </a:xfrm>
              <a:custGeom>
                <a:avLst/>
                <a:gdLst>
                  <a:gd name="T0" fmla="*/ 34601 w 34599"/>
                  <a:gd name="T1" fmla="*/ 29917 h 59831"/>
                  <a:gd name="T2" fmla="*/ 17301 w 34599"/>
                  <a:gd name="T3" fmla="*/ 59833 h 59831"/>
                  <a:gd name="T4" fmla="*/ 2 w 34599"/>
                  <a:gd name="T5" fmla="*/ 29917 h 59831"/>
                  <a:gd name="T6" fmla="*/ 17301 w 34599"/>
                  <a:gd name="T7" fmla="*/ 1 h 59831"/>
                  <a:gd name="T8" fmla="*/ 34601 w 34599"/>
                  <a:gd name="T9" fmla="*/ 29917 h 59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8" name="Google Shape;163;p12">
                <a:extLst>
                  <a:ext uri="{FF2B5EF4-FFF2-40B4-BE49-F238E27FC236}">
                    <a16:creationId xmlns:a16="http://schemas.microsoft.com/office/drawing/2014/main" id="{7E779EFA-3CC5-4041-8BA7-FEC196C8D0EB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6286614" y="3000522"/>
                <a:ext cx="34600" cy="59833"/>
              </a:xfrm>
              <a:custGeom>
                <a:avLst/>
                <a:gdLst>
                  <a:gd name="T0" fmla="*/ 34600 w 34599"/>
                  <a:gd name="T1" fmla="*/ 29917 h 59831"/>
                  <a:gd name="T2" fmla="*/ 17301 w 34599"/>
                  <a:gd name="T3" fmla="*/ 59833 h 59831"/>
                  <a:gd name="T4" fmla="*/ 1 w 34599"/>
                  <a:gd name="T5" fmla="*/ 29917 h 59831"/>
                  <a:gd name="T6" fmla="*/ 17301 w 34599"/>
                  <a:gd name="T7" fmla="*/ 1 h 59831"/>
                  <a:gd name="T8" fmla="*/ 34600 w 34599"/>
                  <a:gd name="T9" fmla="*/ 29917 h 59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39" name="Google Shape;164;p12">
                <a:extLst>
                  <a:ext uri="{FF2B5EF4-FFF2-40B4-BE49-F238E27FC236}">
                    <a16:creationId xmlns:a16="http://schemas.microsoft.com/office/drawing/2014/main" id="{CC869785-589F-4DE0-B74C-FD87C48883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2974" y="2328193"/>
                <a:ext cx="55632" cy="226128"/>
              </a:xfrm>
              <a:custGeom>
                <a:avLst/>
                <a:gdLst>
                  <a:gd name="T0" fmla="*/ 46101 w 55632"/>
                  <a:gd name="T1" fmla="*/ 224982 h 226128"/>
                  <a:gd name="T2" fmla="*/ 9525 w 55632"/>
                  <a:gd name="T3" fmla="*/ 203837 h 226128"/>
                  <a:gd name="T4" fmla="*/ 0 w 55632"/>
                  <a:gd name="T5" fmla="*/ 185358 h 226128"/>
                  <a:gd name="T6" fmla="*/ 0 w 55632"/>
                  <a:gd name="T7" fmla="*/ 8479 h 226128"/>
                  <a:gd name="T8" fmla="*/ 9525 w 55632"/>
                  <a:gd name="T9" fmla="*/ 1145 h 226128"/>
                  <a:gd name="T10" fmla="*/ 46101 w 55632"/>
                  <a:gd name="T11" fmla="*/ 22290 h 226128"/>
                  <a:gd name="T12" fmla="*/ 55626 w 55632"/>
                  <a:gd name="T13" fmla="*/ 40769 h 226128"/>
                  <a:gd name="T14" fmla="*/ 55626 w 55632"/>
                  <a:gd name="T15" fmla="*/ 217743 h 226128"/>
                  <a:gd name="T16" fmla="*/ 46101 w 55632"/>
                  <a:gd name="T17" fmla="*/ 224982 h 226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0" name="Google Shape;165;p12">
                <a:extLst>
                  <a:ext uri="{FF2B5EF4-FFF2-40B4-BE49-F238E27FC236}">
                    <a16:creationId xmlns:a16="http://schemas.microsoft.com/office/drawing/2014/main" id="{6225C8F8-A0E7-4BB2-8272-87B60B9726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7270" y="2193891"/>
                <a:ext cx="55722" cy="409197"/>
              </a:xfrm>
              <a:custGeom>
                <a:avLst/>
                <a:gdLst>
                  <a:gd name="T0" fmla="*/ 46196 w 55722"/>
                  <a:gd name="T1" fmla="*/ 408053 h 409197"/>
                  <a:gd name="T2" fmla="*/ 9525 w 55722"/>
                  <a:gd name="T3" fmla="*/ 387384 h 409197"/>
                  <a:gd name="T4" fmla="*/ 0 w 55722"/>
                  <a:gd name="T5" fmla="*/ 368810 h 409197"/>
                  <a:gd name="T6" fmla="*/ 0 w 55722"/>
                  <a:gd name="T7" fmla="*/ 8479 h 409197"/>
                  <a:gd name="T8" fmla="*/ 9525 w 55722"/>
                  <a:gd name="T9" fmla="*/ 1145 h 409197"/>
                  <a:gd name="T10" fmla="*/ 46196 w 55722"/>
                  <a:gd name="T11" fmla="*/ 22290 h 409197"/>
                  <a:gd name="T12" fmla="*/ 55721 w 55722"/>
                  <a:gd name="T13" fmla="*/ 41340 h 409197"/>
                  <a:gd name="T14" fmla="*/ 55721 w 55722"/>
                  <a:gd name="T15" fmla="*/ 400719 h 409197"/>
                  <a:gd name="T16" fmla="*/ 46196 w 55722"/>
                  <a:gd name="T17" fmla="*/ 408053 h 409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1" name="Google Shape;166;p12">
                <a:extLst>
                  <a:ext uri="{FF2B5EF4-FFF2-40B4-BE49-F238E27FC236}">
                    <a16:creationId xmlns:a16="http://schemas.microsoft.com/office/drawing/2014/main" id="{E11566BE-22E0-4FD1-89B3-EE922706D2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6149" y="2326193"/>
                <a:ext cx="55625" cy="374240"/>
              </a:xfrm>
              <a:custGeom>
                <a:avLst/>
                <a:gdLst>
                  <a:gd name="T0" fmla="*/ 46101 w 55625"/>
                  <a:gd name="T1" fmla="*/ 373096 h 374240"/>
                  <a:gd name="T2" fmla="*/ 9525 w 55625"/>
                  <a:gd name="T3" fmla="*/ 351951 h 374240"/>
                  <a:gd name="T4" fmla="*/ 0 w 55625"/>
                  <a:gd name="T5" fmla="*/ 333377 h 374240"/>
                  <a:gd name="T6" fmla="*/ 0 w 55625"/>
                  <a:gd name="T7" fmla="*/ 8479 h 374240"/>
                  <a:gd name="T8" fmla="*/ 9525 w 55625"/>
                  <a:gd name="T9" fmla="*/ 1145 h 374240"/>
                  <a:gd name="T10" fmla="*/ 46101 w 55625"/>
                  <a:gd name="T11" fmla="*/ 22290 h 374240"/>
                  <a:gd name="T12" fmla="*/ 55626 w 55625"/>
                  <a:gd name="T13" fmla="*/ 40864 h 374240"/>
                  <a:gd name="T14" fmla="*/ 55626 w 55625"/>
                  <a:gd name="T15" fmla="*/ 365762 h 374240"/>
                  <a:gd name="T16" fmla="*/ 46101 w 55625"/>
                  <a:gd name="T17" fmla="*/ 373096 h 374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2" name="Google Shape;167;p12">
                <a:extLst>
                  <a:ext uri="{FF2B5EF4-FFF2-40B4-BE49-F238E27FC236}">
                    <a16:creationId xmlns:a16="http://schemas.microsoft.com/office/drawing/2014/main" id="{C3A884CE-C339-4FEE-88BE-5B967F2D2B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0350" y="2430587"/>
                <a:ext cx="55627" cy="318519"/>
              </a:xfrm>
              <a:custGeom>
                <a:avLst/>
                <a:gdLst>
                  <a:gd name="T0" fmla="*/ 46006 w 55627"/>
                  <a:gd name="T1" fmla="*/ 317375 h 318519"/>
                  <a:gd name="T2" fmla="*/ 9525 w 55627"/>
                  <a:gd name="T3" fmla="*/ 296229 h 318519"/>
                  <a:gd name="T4" fmla="*/ 0 w 55627"/>
                  <a:gd name="T5" fmla="*/ 277751 h 318519"/>
                  <a:gd name="T6" fmla="*/ 0 w 55627"/>
                  <a:gd name="T7" fmla="*/ 8479 h 318519"/>
                  <a:gd name="T8" fmla="*/ 9525 w 55627"/>
                  <a:gd name="T9" fmla="*/ 1145 h 318519"/>
                  <a:gd name="T10" fmla="*/ 46101 w 55627"/>
                  <a:gd name="T11" fmla="*/ 22290 h 318519"/>
                  <a:gd name="T12" fmla="*/ 55626 w 55627"/>
                  <a:gd name="T13" fmla="*/ 40864 h 318519"/>
                  <a:gd name="T14" fmla="*/ 55626 w 55627"/>
                  <a:gd name="T15" fmla="*/ 310041 h 318519"/>
                  <a:gd name="T16" fmla="*/ 46006 w 55627"/>
                  <a:gd name="T17" fmla="*/ 317375 h 318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3" name="Google Shape;168;p12">
                <a:extLst>
                  <a:ext uri="{FF2B5EF4-FFF2-40B4-BE49-F238E27FC236}">
                    <a16:creationId xmlns:a16="http://schemas.microsoft.com/office/drawing/2014/main" id="{0B9382AA-5F74-46D9-B782-C73119FBB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8179" y="2662902"/>
                <a:ext cx="55632" cy="183161"/>
              </a:xfrm>
              <a:custGeom>
                <a:avLst/>
                <a:gdLst>
                  <a:gd name="T0" fmla="*/ 46102 w 55632"/>
                  <a:gd name="T1" fmla="*/ 182025 h 183161"/>
                  <a:gd name="T2" fmla="*/ 9526 w 55632"/>
                  <a:gd name="T3" fmla="*/ 160879 h 183161"/>
                  <a:gd name="T4" fmla="*/ 1 w 55632"/>
                  <a:gd name="T5" fmla="*/ 141829 h 183161"/>
                  <a:gd name="T6" fmla="*/ 1 w 55632"/>
                  <a:gd name="T7" fmla="*/ 8479 h 183161"/>
                  <a:gd name="T8" fmla="*/ 9526 w 55632"/>
                  <a:gd name="T9" fmla="*/ 1145 h 183161"/>
                  <a:gd name="T10" fmla="*/ 46102 w 55632"/>
                  <a:gd name="T11" fmla="*/ 22290 h 183161"/>
                  <a:gd name="T12" fmla="*/ 55627 w 55632"/>
                  <a:gd name="T13" fmla="*/ 40864 h 183161"/>
                  <a:gd name="T14" fmla="*/ 55627 w 55632"/>
                  <a:gd name="T15" fmla="*/ 174214 h 183161"/>
                  <a:gd name="T16" fmla="*/ 46102 w 55632"/>
                  <a:gd name="T17" fmla="*/ 182025 h 183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4" name="Google Shape;169;p12">
                <a:extLst>
                  <a:ext uri="{FF2B5EF4-FFF2-40B4-BE49-F238E27FC236}">
                    <a16:creationId xmlns:a16="http://schemas.microsoft.com/office/drawing/2014/main" id="{DB48A37B-3872-4ED1-9BBD-68D29BC867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2476" y="2392923"/>
                <a:ext cx="55722" cy="501818"/>
              </a:xfrm>
              <a:custGeom>
                <a:avLst/>
                <a:gdLst>
                  <a:gd name="T0" fmla="*/ 46196 w 55722"/>
                  <a:gd name="T1" fmla="*/ 500676 h 501818"/>
                  <a:gd name="T2" fmla="*/ 9525 w 55722"/>
                  <a:gd name="T3" fmla="*/ 479531 h 501818"/>
                  <a:gd name="T4" fmla="*/ 0 w 55722"/>
                  <a:gd name="T5" fmla="*/ 460957 h 501818"/>
                  <a:gd name="T6" fmla="*/ 0 w 55722"/>
                  <a:gd name="T7" fmla="*/ 8520 h 501818"/>
                  <a:gd name="T8" fmla="*/ 9525 w 55722"/>
                  <a:gd name="T9" fmla="*/ 1185 h 501818"/>
                  <a:gd name="T10" fmla="*/ 46196 w 55722"/>
                  <a:gd name="T11" fmla="*/ 22331 h 501818"/>
                  <a:gd name="T12" fmla="*/ 55721 w 55722"/>
                  <a:gd name="T13" fmla="*/ 40809 h 501818"/>
                  <a:gd name="T14" fmla="*/ 55721 w 55722"/>
                  <a:gd name="T15" fmla="*/ 493152 h 501818"/>
                  <a:gd name="T16" fmla="*/ 46196 w 55722"/>
                  <a:gd name="T17" fmla="*/ 500676 h 501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5" name="Google Shape;170;p12">
                <a:extLst>
                  <a:ext uri="{FF2B5EF4-FFF2-40B4-BE49-F238E27FC236}">
                    <a16:creationId xmlns:a16="http://schemas.microsoft.com/office/drawing/2014/main" id="{F6949476-4B1D-4E1C-8A1C-FCE10C40FF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68216" y="2830406"/>
                <a:ext cx="55722" cy="183106"/>
              </a:xfrm>
              <a:custGeom>
                <a:avLst/>
                <a:gdLst>
                  <a:gd name="T0" fmla="*/ 46196 w 55722"/>
                  <a:gd name="T1" fmla="*/ 181970 h 183106"/>
                  <a:gd name="T2" fmla="*/ 9525 w 55722"/>
                  <a:gd name="T3" fmla="*/ 160443 h 183106"/>
                  <a:gd name="T4" fmla="*/ 0 w 55722"/>
                  <a:gd name="T5" fmla="*/ 141870 h 183106"/>
                  <a:gd name="T6" fmla="*/ 0 w 55722"/>
                  <a:gd name="T7" fmla="*/ 8520 h 183106"/>
                  <a:gd name="T8" fmla="*/ 9525 w 55722"/>
                  <a:gd name="T9" fmla="*/ 1185 h 183106"/>
                  <a:gd name="T10" fmla="*/ 46196 w 55722"/>
                  <a:gd name="T11" fmla="*/ 22331 h 183106"/>
                  <a:gd name="T12" fmla="*/ 55721 w 55722"/>
                  <a:gd name="T13" fmla="*/ 40809 h 183106"/>
                  <a:gd name="T14" fmla="*/ 55721 w 55722"/>
                  <a:gd name="T15" fmla="*/ 174159 h 183106"/>
                  <a:gd name="T16" fmla="*/ 46196 w 55722"/>
                  <a:gd name="T17" fmla="*/ 181970 h 183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446" name="Google Shape;171;p12">
                <a:extLst>
                  <a:ext uri="{FF2B5EF4-FFF2-40B4-BE49-F238E27FC236}">
                    <a16:creationId xmlns:a16="http://schemas.microsoft.com/office/drawing/2014/main" id="{AE1039E7-52EF-4E24-9C53-0A2BC02C1C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52513" y="2836026"/>
                <a:ext cx="55727" cy="226167"/>
              </a:xfrm>
              <a:custGeom>
                <a:avLst/>
                <a:gdLst>
                  <a:gd name="T0" fmla="*/ 46196 w 55727"/>
                  <a:gd name="T1" fmla="*/ 225023 h 226167"/>
                  <a:gd name="T2" fmla="*/ 9525 w 55727"/>
                  <a:gd name="T3" fmla="*/ 203877 h 226167"/>
                  <a:gd name="T4" fmla="*/ 0 w 55727"/>
                  <a:gd name="T5" fmla="*/ 185399 h 226167"/>
                  <a:gd name="T6" fmla="*/ 0 w 55727"/>
                  <a:gd name="T7" fmla="*/ 8520 h 226167"/>
                  <a:gd name="T8" fmla="*/ 9525 w 55727"/>
                  <a:gd name="T9" fmla="*/ 1185 h 226167"/>
                  <a:gd name="T10" fmla="*/ 46196 w 55727"/>
                  <a:gd name="T11" fmla="*/ 22331 h 226167"/>
                  <a:gd name="T12" fmla="*/ 55721 w 55727"/>
                  <a:gd name="T13" fmla="*/ 40809 h 226167"/>
                  <a:gd name="T14" fmla="*/ 55721 w 55727"/>
                  <a:gd name="T15" fmla="*/ 217689 h 226167"/>
                  <a:gd name="T16" fmla="*/ 46196 w 55727"/>
                  <a:gd name="T17" fmla="*/ 225023 h 226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7174" name="Google Shape;172;p12">
              <a:extLst>
                <a:ext uri="{FF2B5EF4-FFF2-40B4-BE49-F238E27FC236}">
                  <a16:creationId xmlns:a16="http://schemas.microsoft.com/office/drawing/2014/main" id="{D20A11F6-DC60-47B9-914F-351A415D9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6665" y="3342725"/>
              <a:ext cx="1789199" cy="1033007"/>
            </a:xfrm>
            <a:custGeom>
              <a:avLst/>
              <a:gdLst>
                <a:gd name="T0" fmla="*/ 942784 w 2237898"/>
                <a:gd name="T1" fmla="*/ 1292066 h 1292066"/>
                <a:gd name="T2" fmla="*/ 0 w 2237898"/>
                <a:gd name="T3" fmla="*/ 747713 h 1292066"/>
                <a:gd name="T4" fmla="*/ 1295114 w 2237898"/>
                <a:gd name="T5" fmla="*/ 0 h 1292066"/>
                <a:gd name="T6" fmla="*/ 2237899 w 2237898"/>
                <a:gd name="T7" fmla="*/ 544259 h 1292066"/>
                <a:gd name="T8" fmla="*/ 942784 w 2237898"/>
                <a:gd name="T9" fmla="*/ 1292066 h 1292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75" name="Google Shape;173;p12">
              <a:extLst>
                <a:ext uri="{FF2B5EF4-FFF2-40B4-BE49-F238E27FC236}">
                  <a16:creationId xmlns:a16="http://schemas.microsoft.com/office/drawing/2014/main" id="{DCC5765D-4175-4510-A558-6C1B64CBB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4156" y="3327342"/>
              <a:ext cx="1789199" cy="1033007"/>
            </a:xfrm>
            <a:custGeom>
              <a:avLst/>
              <a:gdLst>
                <a:gd name="T0" fmla="*/ 2206847 w 2237898"/>
                <a:gd name="T1" fmla="*/ 526447 h 1292066"/>
                <a:gd name="T2" fmla="*/ 1295210 w 2237898"/>
                <a:gd name="T3" fmla="*/ 0 h 1292066"/>
                <a:gd name="T4" fmla="*/ 31052 w 2237898"/>
                <a:gd name="T5" fmla="*/ 729901 h 1292066"/>
                <a:gd name="T6" fmla="*/ 0 w 2237898"/>
                <a:gd name="T7" fmla="*/ 711994 h 1292066"/>
                <a:gd name="T8" fmla="*/ 0 w 2237898"/>
                <a:gd name="T9" fmla="*/ 747808 h 1292066"/>
                <a:gd name="T10" fmla="*/ 942785 w 2237898"/>
                <a:gd name="T11" fmla="*/ 1292066 h 1292066"/>
                <a:gd name="T12" fmla="*/ 2237899 w 2237898"/>
                <a:gd name="T13" fmla="*/ 544354 h 1292066"/>
                <a:gd name="T14" fmla="*/ 2237899 w 2237898"/>
                <a:gd name="T15" fmla="*/ 508540 h 1292066"/>
                <a:gd name="T16" fmla="*/ 2206847 w 2237898"/>
                <a:gd name="T17" fmla="*/ 526447 h 1292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76" name="Google Shape;174;p12">
              <a:extLst>
                <a:ext uri="{FF2B5EF4-FFF2-40B4-BE49-F238E27FC236}">
                  <a16:creationId xmlns:a16="http://schemas.microsoft.com/office/drawing/2014/main" id="{25CBF69E-03A4-4FAA-B67C-99B7D47A0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4156" y="3298709"/>
              <a:ext cx="1789199" cy="1033007"/>
            </a:xfrm>
            <a:custGeom>
              <a:avLst/>
              <a:gdLst>
                <a:gd name="T0" fmla="*/ 942785 w 2237898"/>
                <a:gd name="T1" fmla="*/ 1292066 h 1292066"/>
                <a:gd name="T2" fmla="*/ 0 w 2237898"/>
                <a:gd name="T3" fmla="*/ 747808 h 1292066"/>
                <a:gd name="T4" fmla="*/ 1295210 w 2237898"/>
                <a:gd name="T5" fmla="*/ 0 h 1292066"/>
                <a:gd name="T6" fmla="*/ 2237899 w 2237898"/>
                <a:gd name="T7" fmla="*/ 544354 h 1292066"/>
                <a:gd name="T8" fmla="*/ 942785 w 2237898"/>
                <a:gd name="T9" fmla="*/ 1292066 h 1292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77" name="Google Shape;175;p12">
              <a:extLst>
                <a:ext uri="{FF2B5EF4-FFF2-40B4-BE49-F238E27FC236}">
                  <a16:creationId xmlns:a16="http://schemas.microsoft.com/office/drawing/2014/main" id="{538CD029-FB52-4B12-BEF3-29B2C0A2C3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6493" y="3396565"/>
              <a:ext cx="664277" cy="383503"/>
            </a:xfrm>
            <a:custGeom>
              <a:avLst/>
              <a:gdLst>
                <a:gd name="T0" fmla="*/ 755904 w 830865"/>
                <a:gd name="T1" fmla="*/ 479679 h 479678"/>
                <a:gd name="T2" fmla="*/ 0 w 830865"/>
                <a:gd name="T3" fmla="*/ 43243 h 479678"/>
                <a:gd name="T4" fmla="*/ 74867 w 830865"/>
                <a:gd name="T5" fmla="*/ 0 h 479678"/>
                <a:gd name="T6" fmla="*/ 830866 w 830865"/>
                <a:gd name="T7" fmla="*/ 436436 h 479678"/>
                <a:gd name="T8" fmla="*/ 755904 w 830865"/>
                <a:gd name="T9" fmla="*/ 479679 h 479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78" name="Google Shape;176;p12">
              <a:extLst>
                <a:ext uri="{FF2B5EF4-FFF2-40B4-BE49-F238E27FC236}">
                  <a16:creationId xmlns:a16="http://schemas.microsoft.com/office/drawing/2014/main" id="{F672AD4E-113F-44E8-9EC1-F7EBBF797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2754" y="3450709"/>
              <a:ext cx="634273" cy="366217"/>
            </a:xfrm>
            <a:custGeom>
              <a:avLst/>
              <a:gdLst>
                <a:gd name="T0" fmla="*/ 755904 w 793337"/>
                <a:gd name="T1" fmla="*/ 458057 h 458057"/>
                <a:gd name="T2" fmla="*/ 0 w 793337"/>
                <a:gd name="T3" fmla="*/ 21622 h 458057"/>
                <a:gd name="T4" fmla="*/ 37433 w 793337"/>
                <a:gd name="T5" fmla="*/ 0 h 458057"/>
                <a:gd name="T6" fmla="*/ 793337 w 793337"/>
                <a:gd name="T7" fmla="*/ 436436 h 458057"/>
                <a:gd name="T8" fmla="*/ 755904 w 793337"/>
                <a:gd name="T9" fmla="*/ 458057 h 458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79" name="Google Shape;177;p12">
              <a:extLst>
                <a:ext uri="{FF2B5EF4-FFF2-40B4-BE49-F238E27FC236}">
                  <a16:creationId xmlns:a16="http://schemas.microsoft.com/office/drawing/2014/main" id="{CC0A3B77-5099-4513-A907-C321A637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3331" y="3479190"/>
              <a:ext cx="634273" cy="366217"/>
            </a:xfrm>
            <a:custGeom>
              <a:avLst/>
              <a:gdLst>
                <a:gd name="T0" fmla="*/ 755904 w 793337"/>
                <a:gd name="T1" fmla="*/ 458057 h 458057"/>
                <a:gd name="T2" fmla="*/ 0 w 793337"/>
                <a:gd name="T3" fmla="*/ 21622 h 458057"/>
                <a:gd name="T4" fmla="*/ 37433 w 793337"/>
                <a:gd name="T5" fmla="*/ 0 h 458057"/>
                <a:gd name="T6" fmla="*/ 793337 w 793337"/>
                <a:gd name="T7" fmla="*/ 436435 h 458057"/>
                <a:gd name="T8" fmla="*/ 755904 w 793337"/>
                <a:gd name="T9" fmla="*/ 458057 h 458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0" name="Google Shape;178;p12">
              <a:extLst>
                <a:ext uri="{FF2B5EF4-FFF2-40B4-BE49-F238E27FC236}">
                  <a16:creationId xmlns:a16="http://schemas.microsoft.com/office/drawing/2014/main" id="{0840474B-21F7-435B-AD40-5C1921DC8EC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3984" y="3507747"/>
              <a:ext cx="634273" cy="366217"/>
            </a:xfrm>
            <a:custGeom>
              <a:avLst/>
              <a:gdLst>
                <a:gd name="T0" fmla="*/ 755904 w 793337"/>
                <a:gd name="T1" fmla="*/ 458057 h 458057"/>
                <a:gd name="T2" fmla="*/ 0 w 793337"/>
                <a:gd name="T3" fmla="*/ 21622 h 458057"/>
                <a:gd name="T4" fmla="*/ 37433 w 793337"/>
                <a:gd name="T5" fmla="*/ 0 h 458057"/>
                <a:gd name="T6" fmla="*/ 793337 w 793337"/>
                <a:gd name="T7" fmla="*/ 436435 h 458057"/>
                <a:gd name="T8" fmla="*/ 755904 w 793337"/>
                <a:gd name="T9" fmla="*/ 458057 h 458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1" name="Google Shape;179;p12">
              <a:extLst>
                <a:ext uri="{FF2B5EF4-FFF2-40B4-BE49-F238E27FC236}">
                  <a16:creationId xmlns:a16="http://schemas.microsoft.com/office/drawing/2014/main" id="{EB65E31B-D501-4CAC-A2CC-360D1103F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1727" y="3699575"/>
              <a:ext cx="664201" cy="383503"/>
            </a:xfrm>
            <a:custGeom>
              <a:avLst/>
              <a:gdLst>
                <a:gd name="T0" fmla="*/ 756000 w 830770"/>
                <a:gd name="T1" fmla="*/ 479679 h 479679"/>
                <a:gd name="T2" fmla="*/ 0 w 830770"/>
                <a:gd name="T3" fmla="*/ 43244 h 479679"/>
                <a:gd name="T4" fmla="*/ 74962 w 830770"/>
                <a:gd name="T5" fmla="*/ 0 h 479679"/>
                <a:gd name="T6" fmla="*/ 830771 w 830770"/>
                <a:gd name="T7" fmla="*/ 436436 h 479679"/>
                <a:gd name="T8" fmla="*/ 756000 w 830770"/>
                <a:gd name="T9" fmla="*/ 479679 h 479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2" name="Google Shape;180;p12">
              <a:extLst>
                <a:ext uri="{FF2B5EF4-FFF2-40B4-BE49-F238E27FC236}">
                  <a16:creationId xmlns:a16="http://schemas.microsoft.com/office/drawing/2014/main" id="{125DA4D9-308D-45F6-AF40-49C3571617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7988" y="3753643"/>
              <a:ext cx="592922" cy="342381"/>
            </a:xfrm>
            <a:custGeom>
              <a:avLst/>
              <a:gdLst>
                <a:gd name="T0" fmla="*/ 704184 w 741616"/>
                <a:gd name="T1" fmla="*/ 428244 h 428244"/>
                <a:gd name="T2" fmla="*/ 0 w 741616"/>
                <a:gd name="T3" fmla="*/ 21622 h 428244"/>
                <a:gd name="T4" fmla="*/ 37433 w 741616"/>
                <a:gd name="T5" fmla="*/ 0 h 428244"/>
                <a:gd name="T6" fmla="*/ 741617 w 741616"/>
                <a:gd name="T7" fmla="*/ 406622 h 428244"/>
                <a:gd name="T8" fmla="*/ 704184 w 741616"/>
                <a:gd name="T9" fmla="*/ 428244 h 428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3" name="Google Shape;181;p12">
              <a:extLst>
                <a:ext uri="{FF2B5EF4-FFF2-40B4-BE49-F238E27FC236}">
                  <a16:creationId xmlns:a16="http://schemas.microsoft.com/office/drawing/2014/main" id="{E1DE09B0-7D35-4F8F-A2D8-603FD00825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8565" y="3782200"/>
              <a:ext cx="581727" cy="335832"/>
            </a:xfrm>
            <a:custGeom>
              <a:avLst/>
              <a:gdLst>
                <a:gd name="T0" fmla="*/ 690181 w 727614"/>
                <a:gd name="T1" fmla="*/ 420053 h 420052"/>
                <a:gd name="T2" fmla="*/ 0 w 727614"/>
                <a:gd name="T3" fmla="*/ 21622 h 420052"/>
                <a:gd name="T4" fmla="*/ 37433 w 727614"/>
                <a:gd name="T5" fmla="*/ 0 h 420052"/>
                <a:gd name="T6" fmla="*/ 727615 w 727614"/>
                <a:gd name="T7" fmla="*/ 398431 h 420052"/>
                <a:gd name="T8" fmla="*/ 690181 w 727614"/>
                <a:gd name="T9" fmla="*/ 420053 h 420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4" name="Google Shape;182;p12">
              <a:extLst>
                <a:ext uri="{FF2B5EF4-FFF2-40B4-BE49-F238E27FC236}">
                  <a16:creationId xmlns:a16="http://schemas.microsoft.com/office/drawing/2014/main" id="{581FFEEF-D9E9-484E-886A-6A51E85CC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9218" y="3810681"/>
              <a:ext cx="496361" cy="286637"/>
            </a:xfrm>
            <a:custGeom>
              <a:avLst/>
              <a:gdLst>
                <a:gd name="T0" fmla="*/ 583406 w 620839"/>
                <a:gd name="T1" fmla="*/ 358521 h 358520"/>
                <a:gd name="T2" fmla="*/ 0 w 620839"/>
                <a:gd name="T3" fmla="*/ 21622 h 358520"/>
                <a:gd name="T4" fmla="*/ 37433 w 620839"/>
                <a:gd name="T5" fmla="*/ 0 h 358520"/>
                <a:gd name="T6" fmla="*/ 620840 w 620839"/>
                <a:gd name="T7" fmla="*/ 336899 h 358520"/>
                <a:gd name="T8" fmla="*/ 583406 w 620839"/>
                <a:gd name="T9" fmla="*/ 358521 h 358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5" name="Google Shape;183;p12">
              <a:extLst>
                <a:ext uri="{FF2B5EF4-FFF2-40B4-BE49-F238E27FC236}">
                  <a16:creationId xmlns:a16="http://schemas.microsoft.com/office/drawing/2014/main" id="{2E516EB3-1320-4135-A7C5-8BFA248D6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2329" y="3561435"/>
              <a:ext cx="337202" cy="194645"/>
            </a:xfrm>
            <a:custGeom>
              <a:avLst/>
              <a:gdLst>
                <a:gd name="T0" fmla="*/ 210883 w 421766"/>
                <a:gd name="T1" fmla="*/ 243459 h 243458"/>
                <a:gd name="T2" fmla="*/ 0 w 421766"/>
                <a:gd name="T3" fmla="*/ 121729 h 243458"/>
                <a:gd name="T4" fmla="*/ 210883 w 421766"/>
                <a:gd name="T5" fmla="*/ 0 h 243458"/>
                <a:gd name="T6" fmla="*/ 421767 w 421766"/>
                <a:gd name="T7" fmla="*/ 121729 h 243458"/>
                <a:gd name="T8" fmla="*/ 210883 w 421766"/>
                <a:gd name="T9" fmla="*/ 243459 h 243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6" name="Google Shape;184;p12">
              <a:extLst>
                <a:ext uri="{FF2B5EF4-FFF2-40B4-BE49-F238E27FC236}">
                  <a16:creationId xmlns:a16="http://schemas.microsoft.com/office/drawing/2014/main" id="{1A5C28B7-68CA-4CE6-8532-376AC69A0BD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0200" y="3687162"/>
              <a:ext cx="337202" cy="194721"/>
            </a:xfrm>
            <a:custGeom>
              <a:avLst/>
              <a:gdLst>
                <a:gd name="T0" fmla="*/ 210884 w 421766"/>
                <a:gd name="T1" fmla="*/ 243554 h 243554"/>
                <a:gd name="T2" fmla="*/ 0 w 421766"/>
                <a:gd name="T3" fmla="*/ 121825 h 243554"/>
                <a:gd name="T4" fmla="*/ 210884 w 421766"/>
                <a:gd name="T5" fmla="*/ 0 h 243554"/>
                <a:gd name="T6" fmla="*/ 421767 w 421766"/>
                <a:gd name="T7" fmla="*/ 121825 h 243554"/>
                <a:gd name="T8" fmla="*/ 210884 w 421766"/>
                <a:gd name="T9" fmla="*/ 243554 h 243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7" name="Google Shape;185;p12">
              <a:extLst>
                <a:ext uri="{FF2B5EF4-FFF2-40B4-BE49-F238E27FC236}">
                  <a16:creationId xmlns:a16="http://schemas.microsoft.com/office/drawing/2014/main" id="{1767D57C-771B-4140-85DD-04366A4A3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8073" y="3812966"/>
              <a:ext cx="337202" cy="194721"/>
            </a:xfrm>
            <a:custGeom>
              <a:avLst/>
              <a:gdLst>
                <a:gd name="T0" fmla="*/ 210883 w 421766"/>
                <a:gd name="T1" fmla="*/ 243554 h 243554"/>
                <a:gd name="T2" fmla="*/ 0 w 421766"/>
                <a:gd name="T3" fmla="*/ 121729 h 243554"/>
                <a:gd name="T4" fmla="*/ 210883 w 421766"/>
                <a:gd name="T5" fmla="*/ 0 h 243554"/>
                <a:gd name="T6" fmla="*/ 421767 w 421766"/>
                <a:gd name="T7" fmla="*/ 121825 h 243554"/>
                <a:gd name="T8" fmla="*/ 210883 w 421766"/>
                <a:gd name="T9" fmla="*/ 243554 h 243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8" name="Google Shape;186;p12">
              <a:extLst>
                <a:ext uri="{FF2B5EF4-FFF2-40B4-BE49-F238E27FC236}">
                  <a16:creationId xmlns:a16="http://schemas.microsoft.com/office/drawing/2014/main" id="{0913FE8B-A34E-415B-8A38-99155E79AD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7910" y="670084"/>
              <a:ext cx="163899" cy="239625"/>
            </a:xfrm>
            <a:custGeom>
              <a:avLst/>
              <a:gdLst>
                <a:gd name="T0" fmla="*/ 72307 w 205002"/>
                <a:gd name="T1" fmla="*/ 9903 h 299719"/>
                <a:gd name="T2" fmla="*/ 163271 w 205002"/>
                <a:gd name="T3" fmla="*/ 41050 h 299719"/>
                <a:gd name="T4" fmla="*/ 176320 w 205002"/>
                <a:gd name="T5" fmla="*/ 144396 h 299719"/>
                <a:gd name="T6" fmla="*/ 203657 w 205002"/>
                <a:gd name="T7" fmla="*/ 220596 h 299719"/>
                <a:gd name="T8" fmla="*/ 136982 w 205002"/>
                <a:gd name="T9" fmla="*/ 298129 h 299719"/>
                <a:gd name="T10" fmla="*/ 11252 w 205002"/>
                <a:gd name="T11" fmla="*/ 263935 h 299719"/>
                <a:gd name="T12" fmla="*/ 11252 w 205002"/>
                <a:gd name="T13" fmla="*/ 178210 h 299719"/>
                <a:gd name="T14" fmla="*/ 38017 w 205002"/>
                <a:gd name="T15" fmla="*/ 106963 h 299719"/>
                <a:gd name="T16" fmla="*/ 72307 w 205002"/>
                <a:gd name="T17" fmla="*/ 9903 h 299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lnTo>
                    <a:pt x="72307" y="9903"/>
                  </a:ln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89" name="Google Shape;187;p12">
              <a:extLst>
                <a:ext uri="{FF2B5EF4-FFF2-40B4-BE49-F238E27FC236}">
                  <a16:creationId xmlns:a16="http://schemas.microsoft.com/office/drawing/2014/main" id="{9C74A827-3C98-4CD6-AA50-EF435417D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0339" y="668001"/>
              <a:ext cx="78506" cy="96744"/>
            </a:xfrm>
            <a:custGeom>
              <a:avLst/>
              <a:gdLst>
                <a:gd name="T0" fmla="*/ 98195 w 98194"/>
                <a:gd name="T1" fmla="*/ 3459 h 121006"/>
                <a:gd name="T2" fmla="*/ 22471 w 98194"/>
                <a:gd name="T3" fmla="*/ 15270 h 121006"/>
                <a:gd name="T4" fmla="*/ 2468 w 98194"/>
                <a:gd name="T5" fmla="*/ 84803 h 121006"/>
                <a:gd name="T6" fmla="*/ 25614 w 98194"/>
                <a:gd name="T7" fmla="*/ 120998 h 121006"/>
                <a:gd name="T8" fmla="*/ 98195 w 98194"/>
                <a:gd name="T9" fmla="*/ 3459 h 12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0" name="Google Shape;188;p12">
              <a:extLst>
                <a:ext uri="{FF2B5EF4-FFF2-40B4-BE49-F238E27FC236}">
                  <a16:creationId xmlns:a16="http://schemas.microsoft.com/office/drawing/2014/main" id="{1A122EDF-9590-4775-9CA4-040EE419D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5688" y="773039"/>
              <a:ext cx="96838" cy="108380"/>
            </a:xfrm>
            <a:custGeom>
              <a:avLst/>
              <a:gdLst>
                <a:gd name="T0" fmla="*/ 96617 w 121123"/>
                <a:gd name="T1" fmla="*/ 0 h 135560"/>
                <a:gd name="T2" fmla="*/ 94522 w 121123"/>
                <a:gd name="T3" fmla="*/ 56197 h 135560"/>
                <a:gd name="T4" fmla="*/ 120525 w 121123"/>
                <a:gd name="T5" fmla="*/ 68294 h 135560"/>
                <a:gd name="T6" fmla="*/ 74805 w 121123"/>
                <a:gd name="T7" fmla="*/ 133826 h 135560"/>
                <a:gd name="T8" fmla="*/ 414 w 121123"/>
                <a:gd name="T9" fmla="*/ 94964 h 135560"/>
                <a:gd name="T10" fmla="*/ 22989 w 121123"/>
                <a:gd name="T11" fmla="*/ 44863 h 135560"/>
                <a:gd name="T12" fmla="*/ 37657 w 121123"/>
                <a:gd name="T13" fmla="*/ 44863 h 135560"/>
                <a:gd name="T14" fmla="*/ 39276 w 121123"/>
                <a:gd name="T15" fmla="*/ 19526 h 135560"/>
                <a:gd name="T16" fmla="*/ 96617 w 121123"/>
                <a:gd name="T17" fmla="*/ 0 h 135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1" name="Google Shape;189;p12">
              <a:extLst>
                <a:ext uri="{FF2B5EF4-FFF2-40B4-BE49-F238E27FC236}">
                  <a16:creationId xmlns:a16="http://schemas.microsoft.com/office/drawing/2014/main" id="{6E397E22-56A5-41A5-8DB6-71938D8BCC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0295" y="816287"/>
              <a:ext cx="182749" cy="260151"/>
            </a:xfrm>
            <a:custGeom>
              <a:avLst/>
              <a:gdLst>
                <a:gd name="T0" fmla="*/ 149659 w 228579"/>
                <a:gd name="T1" fmla="*/ 225085 h 325392"/>
                <a:gd name="T2" fmla="*/ 97557 w 228579"/>
                <a:gd name="T3" fmla="*/ 279282 h 325392"/>
                <a:gd name="T4" fmla="*/ 79746 w 228579"/>
                <a:gd name="T5" fmla="*/ 300142 h 325392"/>
                <a:gd name="T6" fmla="*/ 44694 w 228579"/>
                <a:gd name="T7" fmla="*/ 323383 h 325392"/>
                <a:gd name="T8" fmla="*/ 25644 w 228579"/>
                <a:gd name="T9" fmla="*/ 323383 h 325392"/>
                <a:gd name="T10" fmla="*/ 29739 w 228579"/>
                <a:gd name="T11" fmla="*/ 315763 h 325392"/>
                <a:gd name="T12" fmla="*/ 52695 w 228579"/>
                <a:gd name="T13" fmla="*/ 303475 h 325392"/>
                <a:gd name="T14" fmla="*/ 34788 w 228579"/>
                <a:gd name="T15" fmla="*/ 310905 h 325392"/>
                <a:gd name="T16" fmla="*/ 15738 w 228579"/>
                <a:gd name="T17" fmla="*/ 314715 h 325392"/>
                <a:gd name="T18" fmla="*/ 7546 w 228579"/>
                <a:gd name="T19" fmla="*/ 305190 h 325392"/>
                <a:gd name="T20" fmla="*/ 27549 w 228579"/>
                <a:gd name="T21" fmla="*/ 298999 h 325392"/>
                <a:gd name="T22" fmla="*/ 42693 w 228579"/>
                <a:gd name="T23" fmla="*/ 291188 h 325392"/>
                <a:gd name="T24" fmla="*/ 21167 w 228579"/>
                <a:gd name="T25" fmla="*/ 295665 h 325392"/>
                <a:gd name="T26" fmla="*/ 3165 w 228579"/>
                <a:gd name="T27" fmla="*/ 293569 h 325392"/>
                <a:gd name="T28" fmla="*/ 4308 w 228579"/>
                <a:gd name="T29" fmla="*/ 284902 h 325392"/>
                <a:gd name="T30" fmla="*/ 30216 w 228579"/>
                <a:gd name="T31" fmla="*/ 278901 h 325392"/>
                <a:gd name="T32" fmla="*/ 41455 w 228579"/>
                <a:gd name="T33" fmla="*/ 270709 h 325392"/>
                <a:gd name="T34" fmla="*/ 27168 w 228579"/>
                <a:gd name="T35" fmla="*/ 271852 h 325392"/>
                <a:gd name="T36" fmla="*/ 11737 w 228579"/>
                <a:gd name="T37" fmla="*/ 262327 h 325392"/>
                <a:gd name="T38" fmla="*/ 21262 w 228579"/>
                <a:gd name="T39" fmla="*/ 259756 h 325392"/>
                <a:gd name="T40" fmla="*/ 46503 w 228579"/>
                <a:gd name="T41" fmla="*/ 255469 h 325392"/>
                <a:gd name="T42" fmla="*/ 71459 w 228579"/>
                <a:gd name="T43" fmla="*/ 252517 h 325392"/>
                <a:gd name="T44" fmla="*/ 113750 w 228579"/>
                <a:gd name="T45" fmla="*/ 205939 h 325392"/>
                <a:gd name="T46" fmla="*/ 151278 w 228579"/>
                <a:gd name="T47" fmla="*/ 129739 h 325392"/>
                <a:gd name="T48" fmla="*/ 178044 w 228579"/>
                <a:gd name="T49" fmla="*/ 27727 h 325392"/>
                <a:gd name="T50" fmla="*/ 210714 w 228579"/>
                <a:gd name="T51" fmla="*/ 9 h 325392"/>
                <a:gd name="T52" fmla="*/ 227478 w 228579"/>
                <a:gd name="T53" fmla="*/ 34870 h 325392"/>
                <a:gd name="T54" fmla="*/ 149659 w 228579"/>
                <a:gd name="T55" fmla="*/ 225085 h 325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2" name="Google Shape;190;p12">
              <a:extLst>
                <a:ext uri="{FF2B5EF4-FFF2-40B4-BE49-F238E27FC236}">
                  <a16:creationId xmlns:a16="http://schemas.microsoft.com/office/drawing/2014/main" id="{8F55C9E0-A2BF-4E62-8CF9-13BBD56B64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7493" y="808527"/>
              <a:ext cx="141166" cy="186207"/>
            </a:xfrm>
            <a:custGeom>
              <a:avLst/>
              <a:gdLst>
                <a:gd name="T0" fmla="*/ 139122 w 176568"/>
                <a:gd name="T1" fmla="*/ 16859 h 232904"/>
                <a:gd name="T2" fmla="*/ 172840 w 176568"/>
                <a:gd name="T3" fmla="*/ 35051 h 232904"/>
                <a:gd name="T4" fmla="*/ 168649 w 176568"/>
                <a:gd name="T5" fmla="*/ 122300 h 232904"/>
                <a:gd name="T6" fmla="*/ 134264 w 176568"/>
                <a:gd name="T7" fmla="*/ 231266 h 232904"/>
                <a:gd name="T8" fmla="*/ 24726 w 176568"/>
                <a:gd name="T9" fmla="*/ 209835 h 232904"/>
                <a:gd name="T10" fmla="*/ 21488 w 176568"/>
                <a:gd name="T11" fmla="*/ 132016 h 232904"/>
                <a:gd name="T12" fmla="*/ 54635 w 176568"/>
                <a:gd name="T13" fmla="*/ 285 h 232904"/>
                <a:gd name="T14" fmla="*/ 69113 w 176568"/>
                <a:gd name="T15" fmla="*/ 285 h 232904"/>
                <a:gd name="T16" fmla="*/ 58159 w 176568"/>
                <a:gd name="T17" fmla="*/ 66960 h 232904"/>
                <a:gd name="T18" fmla="*/ 139122 w 176568"/>
                <a:gd name="T19" fmla="*/ 16859 h 232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3" name="Google Shape;191;p12">
              <a:extLst>
                <a:ext uri="{FF2B5EF4-FFF2-40B4-BE49-F238E27FC236}">
                  <a16:creationId xmlns:a16="http://schemas.microsoft.com/office/drawing/2014/main" id="{41272757-4C78-45DE-AC95-B6AE60AC7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2641" y="675415"/>
              <a:ext cx="103849" cy="127932"/>
            </a:xfrm>
            <a:custGeom>
              <a:avLst/>
              <a:gdLst>
                <a:gd name="T0" fmla="*/ 2701 w 129892"/>
                <a:gd name="T1" fmla="*/ 57241 h 160015"/>
                <a:gd name="T2" fmla="*/ 2701 w 129892"/>
                <a:gd name="T3" fmla="*/ 57241 h 160015"/>
                <a:gd name="T4" fmla="*/ 66995 w 129892"/>
                <a:gd name="T5" fmla="*/ 91 h 160015"/>
                <a:gd name="T6" fmla="*/ 129784 w 129892"/>
                <a:gd name="T7" fmla="*/ 70438 h 160015"/>
                <a:gd name="T8" fmla="*/ 129765 w 129892"/>
                <a:gd name="T9" fmla="*/ 70767 h 160015"/>
                <a:gd name="T10" fmla="*/ 100428 w 129892"/>
                <a:gd name="T11" fmla="*/ 121821 h 160015"/>
                <a:gd name="T12" fmla="*/ 95094 w 129892"/>
                <a:gd name="T13" fmla="*/ 136584 h 160015"/>
                <a:gd name="T14" fmla="*/ 39468 w 129892"/>
                <a:gd name="T15" fmla="*/ 160016 h 160015"/>
                <a:gd name="T16" fmla="*/ 13369 w 129892"/>
                <a:gd name="T17" fmla="*/ 137061 h 160015"/>
                <a:gd name="T18" fmla="*/ 2701 w 129892"/>
                <a:gd name="T19" fmla="*/ 57241 h 160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4" name="Google Shape;192;p12">
              <a:extLst>
                <a:ext uri="{FF2B5EF4-FFF2-40B4-BE49-F238E27FC236}">
                  <a16:creationId xmlns:a16="http://schemas.microsoft.com/office/drawing/2014/main" id="{8BA0395E-14E0-411A-9B3E-BAE505D611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6857" y="674913"/>
              <a:ext cx="104260" cy="98126"/>
            </a:xfrm>
            <a:custGeom>
              <a:avLst/>
              <a:gdLst>
                <a:gd name="T0" fmla="*/ 72390 w 130406"/>
                <a:gd name="T1" fmla="*/ 1671 h 122734"/>
                <a:gd name="T2" fmla="*/ 123254 w 130406"/>
                <a:gd name="T3" fmla="*/ 37104 h 122734"/>
                <a:gd name="T4" fmla="*/ 128111 w 130406"/>
                <a:gd name="T5" fmla="*/ 98064 h 122734"/>
                <a:gd name="T6" fmla="*/ 124587 w 130406"/>
                <a:gd name="T7" fmla="*/ 107589 h 122734"/>
                <a:gd name="T8" fmla="*/ 95155 w 130406"/>
                <a:gd name="T9" fmla="*/ 122734 h 122734"/>
                <a:gd name="T10" fmla="*/ 85630 w 130406"/>
                <a:gd name="T11" fmla="*/ 77776 h 122734"/>
                <a:gd name="T12" fmla="*/ 81534 w 130406"/>
                <a:gd name="T13" fmla="*/ 65108 h 122734"/>
                <a:gd name="T14" fmla="*/ 77533 w 130406"/>
                <a:gd name="T15" fmla="*/ 54916 h 122734"/>
                <a:gd name="T16" fmla="*/ 58483 w 130406"/>
                <a:gd name="T17" fmla="*/ 34342 h 122734"/>
                <a:gd name="T18" fmla="*/ 0 w 130406"/>
                <a:gd name="T19" fmla="*/ 37009 h 122734"/>
                <a:gd name="T20" fmla="*/ 72390 w 130406"/>
                <a:gd name="T21" fmla="*/ 1671 h 122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5" name="Google Shape;193;p12">
              <a:extLst>
                <a:ext uri="{FF2B5EF4-FFF2-40B4-BE49-F238E27FC236}">
                  <a16:creationId xmlns:a16="http://schemas.microsoft.com/office/drawing/2014/main" id="{D83B9755-3200-43F7-82DA-8998FE071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681" y="1319278"/>
              <a:ext cx="81988" cy="62539"/>
            </a:xfrm>
            <a:custGeom>
              <a:avLst/>
              <a:gdLst>
                <a:gd name="T0" fmla="*/ 95132 w 102549"/>
                <a:gd name="T1" fmla="*/ 3 h 78223"/>
                <a:gd name="T2" fmla="*/ 62747 w 102549"/>
                <a:gd name="T3" fmla="*/ 4003 h 78223"/>
                <a:gd name="T4" fmla="*/ 17694 w 102549"/>
                <a:gd name="T5" fmla="*/ 38388 h 78223"/>
                <a:gd name="T6" fmla="*/ 263 w 102549"/>
                <a:gd name="T7" fmla="*/ 64106 h 78223"/>
                <a:gd name="T8" fmla="*/ 49888 w 102549"/>
                <a:gd name="T9" fmla="*/ 72107 h 78223"/>
                <a:gd name="T10" fmla="*/ 84464 w 102549"/>
                <a:gd name="T11" fmla="*/ 47913 h 78223"/>
                <a:gd name="T12" fmla="*/ 102466 w 102549"/>
                <a:gd name="T13" fmla="*/ 28863 h 78223"/>
                <a:gd name="T14" fmla="*/ 95132 w 102549"/>
                <a:gd name="T15" fmla="*/ 3 h 78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6" name="Google Shape;194;p12">
              <a:extLst>
                <a:ext uri="{FF2B5EF4-FFF2-40B4-BE49-F238E27FC236}">
                  <a16:creationId xmlns:a16="http://schemas.microsoft.com/office/drawing/2014/main" id="{BFF3E8AE-77A4-41EB-BB58-C3B2EF018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2043" y="1339232"/>
              <a:ext cx="81616" cy="42611"/>
            </a:xfrm>
            <a:custGeom>
              <a:avLst/>
              <a:gdLst>
                <a:gd name="T0" fmla="*/ 101917 w 102084"/>
                <a:gd name="T1" fmla="*/ 0 h 53297"/>
                <a:gd name="T2" fmla="*/ 83725 w 102084"/>
                <a:gd name="T3" fmla="*/ 18193 h 53297"/>
                <a:gd name="T4" fmla="*/ 48482 w 102084"/>
                <a:gd name="T5" fmla="*/ 42863 h 53297"/>
                <a:gd name="T6" fmla="*/ 0 w 102084"/>
                <a:gd name="T7" fmla="*/ 39719 h 53297"/>
                <a:gd name="T8" fmla="*/ 49435 w 102084"/>
                <a:gd name="T9" fmla="*/ 47149 h 53297"/>
                <a:gd name="T10" fmla="*/ 84010 w 102084"/>
                <a:gd name="T11" fmla="*/ 22955 h 53297"/>
                <a:gd name="T12" fmla="*/ 102013 w 102084"/>
                <a:gd name="T13" fmla="*/ 3905 h 53297"/>
                <a:gd name="T14" fmla="*/ 101917 w 102084"/>
                <a:gd name="T15" fmla="*/ 0 h 53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7" name="Google Shape;195;p12">
              <a:extLst>
                <a:ext uri="{FF2B5EF4-FFF2-40B4-BE49-F238E27FC236}">
                  <a16:creationId xmlns:a16="http://schemas.microsoft.com/office/drawing/2014/main" id="{3BB0D2A4-92E5-43B0-AEBB-E24CC6D94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0653" y="1292322"/>
              <a:ext cx="75049" cy="58139"/>
            </a:xfrm>
            <a:custGeom>
              <a:avLst/>
              <a:gdLst>
                <a:gd name="T0" fmla="*/ 86537 w 93870"/>
                <a:gd name="T1" fmla="*/ 0 h 72719"/>
                <a:gd name="T2" fmla="*/ 57390 w 93870"/>
                <a:gd name="T3" fmla="*/ 4858 h 72719"/>
                <a:gd name="T4" fmla="*/ 16242 w 93870"/>
                <a:gd name="T5" fmla="*/ 36195 h 72719"/>
                <a:gd name="T6" fmla="*/ 240 w 93870"/>
                <a:gd name="T7" fmla="*/ 59722 h 72719"/>
                <a:gd name="T8" fmla="*/ 45674 w 93870"/>
                <a:gd name="T9" fmla="*/ 67056 h 72719"/>
                <a:gd name="T10" fmla="*/ 77297 w 93870"/>
                <a:gd name="T11" fmla="*/ 44958 h 72719"/>
                <a:gd name="T12" fmla="*/ 93871 w 93870"/>
                <a:gd name="T13" fmla="*/ 27813 h 72719"/>
                <a:gd name="T14" fmla="*/ 86537 w 93870"/>
                <a:gd name="T15" fmla="*/ 0 h 72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8" name="Google Shape;196;p12">
              <a:extLst>
                <a:ext uri="{FF2B5EF4-FFF2-40B4-BE49-F238E27FC236}">
                  <a16:creationId xmlns:a16="http://schemas.microsoft.com/office/drawing/2014/main" id="{E32B3EDF-3FE9-40CD-8B49-95253C356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0998" y="1311512"/>
              <a:ext cx="74752" cy="39022"/>
            </a:xfrm>
            <a:custGeom>
              <a:avLst/>
              <a:gdLst>
                <a:gd name="T0" fmla="*/ 93345 w 93498"/>
                <a:gd name="T1" fmla="*/ 0 h 48808"/>
                <a:gd name="T2" fmla="*/ 76581 w 93498"/>
                <a:gd name="T3" fmla="*/ 16669 h 48808"/>
                <a:gd name="T4" fmla="*/ 44387 w 93498"/>
                <a:gd name="T5" fmla="*/ 39243 h 48808"/>
                <a:gd name="T6" fmla="*/ 0 w 93498"/>
                <a:gd name="T7" fmla="*/ 36385 h 48808"/>
                <a:gd name="T8" fmla="*/ 45244 w 93498"/>
                <a:gd name="T9" fmla="*/ 43148 h 48808"/>
                <a:gd name="T10" fmla="*/ 76867 w 93498"/>
                <a:gd name="T11" fmla="*/ 21050 h 48808"/>
                <a:gd name="T12" fmla="*/ 93440 w 93498"/>
                <a:gd name="T13" fmla="*/ 3905 h 48808"/>
                <a:gd name="T14" fmla="*/ 93345 w 93498"/>
                <a:gd name="T15" fmla="*/ 0 h 48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199" name="Google Shape;197;p12">
              <a:extLst>
                <a:ext uri="{FF2B5EF4-FFF2-40B4-BE49-F238E27FC236}">
                  <a16:creationId xmlns:a16="http://schemas.microsoft.com/office/drawing/2014/main" id="{7216EF35-7B12-4C29-B59F-2C536795B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488" y="992358"/>
              <a:ext cx="178709" cy="308230"/>
            </a:xfrm>
            <a:custGeom>
              <a:avLst/>
              <a:gdLst>
                <a:gd name="T0" fmla="*/ 222028 w 223526"/>
                <a:gd name="T1" fmla="*/ 14192 h 385528"/>
                <a:gd name="T2" fmla="*/ 124016 w 223526"/>
                <a:gd name="T3" fmla="*/ 0 h 385528"/>
                <a:gd name="T4" fmla="*/ 125158 w 223526"/>
                <a:gd name="T5" fmla="*/ 19717 h 385528"/>
                <a:gd name="T6" fmla="*/ 0 w 223526"/>
                <a:gd name="T7" fmla="*/ 128111 h 385528"/>
                <a:gd name="T8" fmla="*/ 25432 w 223526"/>
                <a:gd name="T9" fmla="*/ 381476 h 385528"/>
                <a:gd name="T10" fmla="*/ 52578 w 223526"/>
                <a:gd name="T11" fmla="*/ 380524 h 385528"/>
                <a:gd name="T12" fmla="*/ 70390 w 223526"/>
                <a:gd name="T13" fmla="*/ 164306 h 385528"/>
                <a:gd name="T14" fmla="*/ 219075 w 223526"/>
                <a:gd name="T15" fmla="*/ 69056 h 385528"/>
                <a:gd name="T16" fmla="*/ 222885 w 223526"/>
                <a:gd name="T17" fmla="*/ 26956 h 385528"/>
                <a:gd name="T18" fmla="*/ 222028 w 223526"/>
                <a:gd name="T19" fmla="*/ 14192 h 385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0" name="Google Shape;198;p12">
              <a:extLst>
                <a:ext uri="{FF2B5EF4-FFF2-40B4-BE49-F238E27FC236}">
                  <a16:creationId xmlns:a16="http://schemas.microsoft.com/office/drawing/2014/main" id="{BC8B8F5B-876C-40DD-A4AE-DC80BD14D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7226" y="992967"/>
              <a:ext cx="177917" cy="333745"/>
            </a:xfrm>
            <a:custGeom>
              <a:avLst/>
              <a:gdLst>
                <a:gd name="T0" fmla="*/ 207359 w 222535"/>
                <a:gd name="T1" fmla="*/ 0 h 417442"/>
                <a:gd name="T2" fmla="*/ 122968 w 222535"/>
                <a:gd name="T3" fmla="*/ 11335 h 417442"/>
                <a:gd name="T4" fmla="*/ 124968 w 222535"/>
                <a:gd name="T5" fmla="*/ 51149 h 417442"/>
                <a:gd name="T6" fmla="*/ 0 w 222535"/>
                <a:gd name="T7" fmla="*/ 159544 h 417442"/>
                <a:gd name="T8" fmla="*/ 19050 w 222535"/>
                <a:gd name="T9" fmla="*/ 414814 h 417442"/>
                <a:gd name="T10" fmla="*/ 52102 w 222535"/>
                <a:gd name="T11" fmla="*/ 410909 h 417442"/>
                <a:gd name="T12" fmla="*/ 70009 w 222535"/>
                <a:gd name="T13" fmla="*/ 195739 h 417442"/>
                <a:gd name="T14" fmla="*/ 204788 w 222535"/>
                <a:gd name="T15" fmla="*/ 118872 h 417442"/>
                <a:gd name="T16" fmla="*/ 222504 w 222535"/>
                <a:gd name="T17" fmla="*/ 58103 h 417442"/>
                <a:gd name="T18" fmla="*/ 207359 w 222535"/>
                <a:gd name="T19" fmla="*/ 0 h 417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1" name="Google Shape;199;p12">
              <a:extLst>
                <a:ext uri="{FF2B5EF4-FFF2-40B4-BE49-F238E27FC236}">
                  <a16:creationId xmlns:a16="http://schemas.microsoft.com/office/drawing/2014/main" id="{24C1C971-139E-4799-B762-748B0C57C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953" y="971949"/>
              <a:ext cx="266059" cy="244904"/>
            </a:xfrm>
            <a:custGeom>
              <a:avLst/>
              <a:gdLst>
                <a:gd name="T0" fmla="*/ 319589 w 332782"/>
                <a:gd name="T1" fmla="*/ 48292 h 306321"/>
                <a:gd name="T2" fmla="*/ 290157 w 332782"/>
                <a:gd name="T3" fmla="*/ 166973 h 306321"/>
                <a:gd name="T4" fmla="*/ 164999 w 332782"/>
                <a:gd name="T5" fmla="*/ 219361 h 306321"/>
                <a:gd name="T6" fmla="*/ 153283 w 332782"/>
                <a:gd name="T7" fmla="*/ 222123 h 306321"/>
                <a:gd name="T8" fmla="*/ 153283 w 332782"/>
                <a:gd name="T9" fmla="*/ 303562 h 306321"/>
                <a:gd name="T10" fmla="*/ 26981 w 332782"/>
                <a:gd name="T11" fmla="*/ 260604 h 306321"/>
                <a:gd name="T12" fmla="*/ 3550 w 332782"/>
                <a:gd name="T13" fmla="*/ 185071 h 306321"/>
                <a:gd name="T14" fmla="*/ 788 w 332782"/>
                <a:gd name="T15" fmla="*/ 165068 h 306321"/>
                <a:gd name="T16" fmla="*/ 12599 w 332782"/>
                <a:gd name="T17" fmla="*/ 126968 h 306321"/>
                <a:gd name="T18" fmla="*/ 116802 w 332782"/>
                <a:gd name="T19" fmla="*/ 49625 h 306321"/>
                <a:gd name="T20" fmla="*/ 177286 w 332782"/>
                <a:gd name="T21" fmla="*/ 5429 h 306321"/>
                <a:gd name="T22" fmla="*/ 183096 w 332782"/>
                <a:gd name="T23" fmla="*/ 0 h 306321"/>
                <a:gd name="T24" fmla="*/ 295301 w 332782"/>
                <a:gd name="T25" fmla="*/ 21050 h 306321"/>
                <a:gd name="T26" fmla="*/ 319589 w 332782"/>
                <a:gd name="T27" fmla="*/ 48292 h 306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2" name="Google Shape;200;p12">
              <a:extLst>
                <a:ext uri="{FF2B5EF4-FFF2-40B4-BE49-F238E27FC236}">
                  <a16:creationId xmlns:a16="http://schemas.microsoft.com/office/drawing/2014/main" id="{D9C3C63F-BD22-4C2B-B598-3807B66C1F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4876" y="827227"/>
              <a:ext cx="92463" cy="324160"/>
            </a:xfrm>
            <a:custGeom>
              <a:avLst/>
              <a:gdLst>
                <a:gd name="T0" fmla="*/ 8203 w 115651"/>
                <a:gd name="T1" fmla="*/ 345513 h 405453"/>
                <a:gd name="T2" fmla="*/ 29539 w 115651"/>
                <a:gd name="T3" fmla="*/ 328654 h 405453"/>
                <a:gd name="T4" fmla="*/ 51160 w 115651"/>
                <a:gd name="T5" fmla="*/ 313223 h 405453"/>
                <a:gd name="T6" fmla="*/ 73163 w 115651"/>
                <a:gd name="T7" fmla="*/ 250263 h 405453"/>
                <a:gd name="T8" fmla="*/ 71639 w 115651"/>
                <a:gd name="T9" fmla="*/ 156823 h 405453"/>
                <a:gd name="T10" fmla="*/ 34587 w 115651"/>
                <a:gd name="T11" fmla="*/ 49190 h 405453"/>
                <a:gd name="T12" fmla="*/ 39254 w 115651"/>
                <a:gd name="T13" fmla="*/ 6518 h 405453"/>
                <a:gd name="T14" fmla="*/ 73354 w 115651"/>
                <a:gd name="T15" fmla="*/ 24997 h 405453"/>
                <a:gd name="T16" fmla="*/ 112216 w 115651"/>
                <a:gd name="T17" fmla="*/ 151679 h 405453"/>
                <a:gd name="T18" fmla="*/ 110882 w 115651"/>
                <a:gd name="T19" fmla="*/ 246929 h 405453"/>
                <a:gd name="T20" fmla="*/ 85546 w 115651"/>
                <a:gd name="T21" fmla="*/ 326939 h 405453"/>
                <a:gd name="T22" fmla="*/ 77259 w 115651"/>
                <a:gd name="T23" fmla="*/ 355514 h 405453"/>
                <a:gd name="T24" fmla="*/ 54399 w 115651"/>
                <a:gd name="T25" fmla="*/ 395614 h 405453"/>
                <a:gd name="T26" fmla="*/ 37349 w 115651"/>
                <a:gd name="T27" fmla="*/ 405139 h 405453"/>
                <a:gd name="T28" fmla="*/ 38111 w 115651"/>
                <a:gd name="T29" fmla="*/ 395614 h 405453"/>
                <a:gd name="T30" fmla="*/ 54208 w 115651"/>
                <a:gd name="T31" fmla="*/ 372183 h 405453"/>
                <a:gd name="T32" fmla="*/ 40778 w 115651"/>
                <a:gd name="T33" fmla="*/ 388375 h 405453"/>
                <a:gd name="T34" fmla="*/ 24586 w 115651"/>
                <a:gd name="T35" fmla="*/ 401901 h 405453"/>
                <a:gd name="T36" fmla="*/ 13346 w 115651"/>
                <a:gd name="T37" fmla="*/ 396567 h 405453"/>
                <a:gd name="T38" fmla="*/ 29253 w 115651"/>
                <a:gd name="T39" fmla="*/ 380470 h 405453"/>
                <a:gd name="T40" fmla="*/ 40016 w 115651"/>
                <a:gd name="T41" fmla="*/ 365325 h 405453"/>
                <a:gd name="T42" fmla="*/ 22109 w 115651"/>
                <a:gd name="T43" fmla="*/ 380470 h 405453"/>
                <a:gd name="T44" fmla="*/ 4869 w 115651"/>
                <a:gd name="T45" fmla="*/ 387613 h 405453"/>
                <a:gd name="T46" fmla="*/ 2583 w 115651"/>
                <a:gd name="T47" fmla="*/ 378565 h 405453"/>
                <a:gd name="T48" fmla="*/ 23919 w 115651"/>
                <a:gd name="T49" fmla="*/ 359515 h 405453"/>
                <a:gd name="T50" fmla="*/ 30967 w 115651"/>
                <a:gd name="T51" fmla="*/ 345989 h 405453"/>
                <a:gd name="T52" fmla="*/ 18394 w 115651"/>
                <a:gd name="T53" fmla="*/ 354276 h 405453"/>
                <a:gd name="T54" fmla="*/ 487 w 115651"/>
                <a:gd name="T55" fmla="*/ 352371 h 405453"/>
                <a:gd name="T56" fmla="*/ 8203 w 115651"/>
                <a:gd name="T57" fmla="*/ 345513 h 405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3" name="Google Shape;201;p12">
              <a:extLst>
                <a:ext uri="{FF2B5EF4-FFF2-40B4-BE49-F238E27FC236}">
                  <a16:creationId xmlns:a16="http://schemas.microsoft.com/office/drawing/2014/main" id="{B48046B1-666D-494D-8AF0-498EC46BB2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2998" y="823141"/>
              <a:ext cx="55907" cy="71103"/>
            </a:xfrm>
            <a:custGeom>
              <a:avLst/>
              <a:gdLst>
                <a:gd name="T0" fmla="*/ 69928 w 69928"/>
                <a:gd name="T1" fmla="*/ 69255 h 88934"/>
                <a:gd name="T2" fmla="*/ 13350 w 69928"/>
                <a:gd name="T3" fmla="*/ 88305 h 88934"/>
                <a:gd name="T4" fmla="*/ 1348 w 69928"/>
                <a:gd name="T5" fmla="*/ 38299 h 88934"/>
                <a:gd name="T6" fmla="*/ 15921 w 69928"/>
                <a:gd name="T7" fmla="*/ 2104 h 88934"/>
                <a:gd name="T8" fmla="*/ 69928 w 69928"/>
                <a:gd name="T9" fmla="*/ 69255 h 88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4" name="Google Shape;202;p12">
              <a:extLst>
                <a:ext uri="{FF2B5EF4-FFF2-40B4-BE49-F238E27FC236}">
                  <a16:creationId xmlns:a16="http://schemas.microsoft.com/office/drawing/2014/main" id="{4041676F-3E42-4E44-B3D3-09AC70DBC0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3350" y="808424"/>
              <a:ext cx="47823" cy="50210"/>
            </a:xfrm>
            <a:custGeom>
              <a:avLst/>
              <a:gdLst>
                <a:gd name="T0" fmla="*/ 59817 w 59816"/>
                <a:gd name="T1" fmla="*/ 413 h 62802"/>
                <a:gd name="T2" fmla="*/ 0 w 59816"/>
                <a:gd name="T3" fmla="*/ 55849 h 62802"/>
                <a:gd name="T4" fmla="*/ 11525 w 59816"/>
                <a:gd name="T5" fmla="*/ 62802 h 62802"/>
                <a:gd name="T6" fmla="*/ 59817 w 59816"/>
                <a:gd name="T7" fmla="*/ 413 h 62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7205" name="Google Shape;203;p12">
              <a:extLst>
                <a:ext uri="{FF2B5EF4-FFF2-40B4-BE49-F238E27FC236}">
                  <a16:creationId xmlns:a16="http://schemas.microsoft.com/office/drawing/2014/main" id="{57137EFA-C39C-4870-866A-F2949045C68D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7323" name="Google Shape;204;p12">
                <a:extLst>
                  <a:ext uri="{FF2B5EF4-FFF2-40B4-BE49-F238E27FC236}">
                    <a16:creationId xmlns:a16="http://schemas.microsoft.com/office/drawing/2014/main" id="{E14791E7-D881-4A84-886C-CA5D5467AF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8143" y="1995246"/>
                <a:ext cx="345795" cy="199644"/>
              </a:xfrm>
              <a:custGeom>
                <a:avLst/>
                <a:gdLst>
                  <a:gd name="T0" fmla="*/ 432245 w 432244"/>
                  <a:gd name="T1" fmla="*/ 124778 h 249555"/>
                  <a:gd name="T2" fmla="*/ 216122 w 432244"/>
                  <a:gd name="T3" fmla="*/ 249555 h 249555"/>
                  <a:gd name="T4" fmla="*/ 0 w 432244"/>
                  <a:gd name="T5" fmla="*/ 124778 h 249555"/>
                  <a:gd name="T6" fmla="*/ 216122 w 432244"/>
                  <a:gd name="T7" fmla="*/ 0 h 249555"/>
                  <a:gd name="T8" fmla="*/ 432245 w 432244"/>
                  <a:gd name="T9" fmla="*/ 124778 h 2495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4" name="Google Shape;205;p12">
                <a:extLst>
                  <a:ext uri="{FF2B5EF4-FFF2-40B4-BE49-F238E27FC236}">
                    <a16:creationId xmlns:a16="http://schemas.microsoft.com/office/drawing/2014/main" id="{9876B9BA-B857-4098-9AD9-17FAFC369B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81662" y="1153715"/>
                <a:ext cx="174078" cy="254926"/>
              </a:xfrm>
              <a:custGeom>
                <a:avLst/>
                <a:gdLst>
                  <a:gd name="T0" fmla="*/ 77117 w 217597"/>
                  <a:gd name="T1" fmla="*/ 10535 h 318657"/>
                  <a:gd name="T2" fmla="*/ 173796 w 217597"/>
                  <a:gd name="T3" fmla="*/ 43587 h 318657"/>
                  <a:gd name="T4" fmla="*/ 187702 w 217597"/>
                  <a:gd name="T5" fmla="*/ 153315 h 318657"/>
                  <a:gd name="T6" fmla="*/ 216277 w 217597"/>
                  <a:gd name="T7" fmla="*/ 234563 h 318657"/>
                  <a:gd name="T8" fmla="*/ 145888 w 217597"/>
                  <a:gd name="T9" fmla="*/ 316954 h 318657"/>
                  <a:gd name="T10" fmla="*/ 11966 w 217597"/>
                  <a:gd name="T11" fmla="*/ 280379 h 318657"/>
                  <a:gd name="T12" fmla="*/ 11966 w 217597"/>
                  <a:gd name="T13" fmla="*/ 189605 h 318657"/>
                  <a:gd name="T14" fmla="*/ 40541 w 217597"/>
                  <a:gd name="T15" fmla="*/ 113405 h 318657"/>
                  <a:gd name="T16" fmla="*/ 77117 w 217597"/>
                  <a:gd name="T17" fmla="*/ 10535 h 318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lnTo>
                      <a:pt x="77117" y="10535"/>
                    </a:ln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5" name="Google Shape;206;p12">
                <a:extLst>
                  <a:ext uri="{FF2B5EF4-FFF2-40B4-BE49-F238E27FC236}">
                    <a16:creationId xmlns:a16="http://schemas.microsoft.com/office/drawing/2014/main" id="{9BE9C4FA-EF76-4B1B-9D8D-CF8BEE00DC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6639" y="1337053"/>
                <a:ext cx="32518" cy="188360"/>
              </a:xfrm>
              <a:custGeom>
                <a:avLst/>
                <a:gdLst>
                  <a:gd name="T0" fmla="*/ 4152 w 40647"/>
                  <a:gd name="T1" fmla="*/ 15917 h 235450"/>
                  <a:gd name="T2" fmla="*/ 18154 w 40647"/>
                  <a:gd name="T3" fmla="*/ 205274 h 235450"/>
                  <a:gd name="T4" fmla="*/ 39585 w 40647"/>
                  <a:gd name="T5" fmla="*/ 184986 h 235450"/>
                  <a:gd name="T6" fmla="*/ 32442 w 40647"/>
                  <a:gd name="T7" fmla="*/ 161554 h 235450"/>
                  <a:gd name="T8" fmla="*/ 29013 w 40647"/>
                  <a:gd name="T9" fmla="*/ 48873 h 235450"/>
                  <a:gd name="T10" fmla="*/ 32442 w 40647"/>
                  <a:gd name="T11" fmla="*/ 5820 h 235450"/>
                  <a:gd name="T12" fmla="*/ 23488 w 40647"/>
                  <a:gd name="T13" fmla="*/ 10 h 235450"/>
                  <a:gd name="T14" fmla="*/ 4152 w 40647"/>
                  <a:gd name="T15" fmla="*/ 15917 h 235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6" name="Google Shape;207;p12">
                <a:extLst>
                  <a:ext uri="{FF2B5EF4-FFF2-40B4-BE49-F238E27FC236}">
                    <a16:creationId xmlns:a16="http://schemas.microsoft.com/office/drawing/2014/main" id="{60036F43-571C-44AA-B7D8-86D2FE34BE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95186" y="1151382"/>
                <a:ext cx="83137" cy="102663"/>
              </a:xfrm>
              <a:custGeom>
                <a:avLst/>
                <a:gdLst>
                  <a:gd name="T0" fmla="*/ 103921 w 103921"/>
                  <a:gd name="T1" fmla="*/ 3833 h 128329"/>
                  <a:gd name="T2" fmla="*/ 23911 w 103921"/>
                  <a:gd name="T3" fmla="*/ 16406 h 128329"/>
                  <a:gd name="T4" fmla="*/ 2575 w 103921"/>
                  <a:gd name="T5" fmla="*/ 90225 h 128329"/>
                  <a:gd name="T6" fmla="*/ 27150 w 103921"/>
                  <a:gd name="T7" fmla="*/ 128325 h 128329"/>
                  <a:gd name="T8" fmla="*/ 103921 w 103921"/>
                  <a:gd name="T9" fmla="*/ 3833 h 128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7" name="Google Shape;208;p12">
                <a:extLst>
                  <a:ext uri="{FF2B5EF4-FFF2-40B4-BE49-F238E27FC236}">
                    <a16:creationId xmlns:a16="http://schemas.microsoft.com/office/drawing/2014/main" id="{6BD82359-95F9-44D9-A0CC-74DCB1812C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1517" y="1263498"/>
                <a:ext cx="102898" cy="115088"/>
              </a:xfrm>
              <a:custGeom>
                <a:avLst/>
                <a:gdLst>
                  <a:gd name="T0" fmla="*/ 102545 w 128622"/>
                  <a:gd name="T1" fmla="*/ 0 h 143860"/>
                  <a:gd name="T2" fmla="*/ 100355 w 128622"/>
                  <a:gd name="T3" fmla="*/ 59627 h 143860"/>
                  <a:gd name="T4" fmla="*/ 127977 w 128622"/>
                  <a:gd name="T5" fmla="*/ 72485 h 143860"/>
                  <a:gd name="T6" fmla="*/ 79400 w 128622"/>
                  <a:gd name="T7" fmla="*/ 142018 h 143860"/>
                  <a:gd name="T8" fmla="*/ 437 w 128622"/>
                  <a:gd name="T9" fmla="*/ 100774 h 143860"/>
                  <a:gd name="T10" fmla="*/ 24345 w 128622"/>
                  <a:gd name="T11" fmla="*/ 47625 h 143860"/>
                  <a:gd name="T12" fmla="*/ 39966 w 128622"/>
                  <a:gd name="T13" fmla="*/ 47625 h 143860"/>
                  <a:gd name="T14" fmla="*/ 41585 w 128622"/>
                  <a:gd name="T15" fmla="*/ 20764 h 143860"/>
                  <a:gd name="T16" fmla="*/ 102545 w 128622"/>
                  <a:gd name="T17" fmla="*/ 0 h 143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8" name="Google Shape;209;p12">
                <a:extLst>
                  <a:ext uri="{FF2B5EF4-FFF2-40B4-BE49-F238E27FC236}">
                    <a16:creationId xmlns:a16="http://schemas.microsoft.com/office/drawing/2014/main" id="{2ABE571A-764A-4F33-9FFF-635F1C8A10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81607" y="1300507"/>
                <a:ext cx="149918" cy="172167"/>
              </a:xfrm>
              <a:custGeom>
                <a:avLst/>
                <a:gdLst>
                  <a:gd name="T0" fmla="*/ 147575 w 187397"/>
                  <a:gd name="T1" fmla="*/ 18193 h 215209"/>
                  <a:gd name="T2" fmla="*/ 183485 w 187397"/>
                  <a:gd name="T3" fmla="*/ 37243 h 215209"/>
                  <a:gd name="T4" fmla="*/ 179008 w 187397"/>
                  <a:gd name="T5" fmla="*/ 129921 h 215209"/>
                  <a:gd name="T6" fmla="*/ 148623 w 187397"/>
                  <a:gd name="T7" fmla="*/ 203835 h 215209"/>
                  <a:gd name="T8" fmla="*/ 26703 w 187397"/>
                  <a:gd name="T9" fmla="*/ 198977 h 215209"/>
                  <a:gd name="T10" fmla="*/ 22703 w 187397"/>
                  <a:gd name="T11" fmla="*/ 140208 h 215209"/>
                  <a:gd name="T12" fmla="*/ 57945 w 187397"/>
                  <a:gd name="T13" fmla="*/ 286 h 215209"/>
                  <a:gd name="T14" fmla="*/ 73280 w 187397"/>
                  <a:gd name="T15" fmla="*/ 286 h 215209"/>
                  <a:gd name="T16" fmla="*/ 61755 w 187397"/>
                  <a:gd name="T17" fmla="*/ 70771 h 215209"/>
                  <a:gd name="T18" fmla="*/ 147575 w 187397"/>
                  <a:gd name="T19" fmla="*/ 18193 h 215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9" name="Google Shape;210;p12">
                <a:extLst>
                  <a:ext uri="{FF2B5EF4-FFF2-40B4-BE49-F238E27FC236}">
                    <a16:creationId xmlns:a16="http://schemas.microsoft.com/office/drawing/2014/main" id="{60D62E8C-2870-4171-85C7-D7470827F1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8246" y="1159602"/>
                <a:ext cx="110823" cy="136345"/>
              </a:xfrm>
              <a:custGeom>
                <a:avLst/>
                <a:gdLst>
                  <a:gd name="T0" fmla="*/ 2908 w 138529"/>
                  <a:gd name="T1" fmla="*/ 60608 h 170431"/>
                  <a:gd name="T2" fmla="*/ 2908 w 138529"/>
                  <a:gd name="T3" fmla="*/ 60608 h 170431"/>
                  <a:gd name="T4" fmla="*/ 71107 w 138529"/>
                  <a:gd name="T5" fmla="*/ 125 h 170431"/>
                  <a:gd name="T6" fmla="*/ 138449 w 138529"/>
                  <a:gd name="T7" fmla="*/ 74172 h 170431"/>
                  <a:gd name="T8" fmla="*/ 106635 w 138529"/>
                  <a:gd name="T9" fmla="*/ 129950 h 170431"/>
                  <a:gd name="T10" fmla="*/ 101016 w 138529"/>
                  <a:gd name="T11" fmla="*/ 145476 h 170431"/>
                  <a:gd name="T12" fmla="*/ 41865 w 138529"/>
                  <a:gd name="T13" fmla="*/ 170432 h 170431"/>
                  <a:gd name="T14" fmla="*/ 14243 w 138529"/>
                  <a:gd name="T15" fmla="*/ 146048 h 170431"/>
                  <a:gd name="T16" fmla="*/ 2908 w 138529"/>
                  <a:gd name="T17" fmla="*/ 60608 h 170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0" name="Google Shape;211;p12">
                <a:extLst>
                  <a:ext uri="{FF2B5EF4-FFF2-40B4-BE49-F238E27FC236}">
                    <a16:creationId xmlns:a16="http://schemas.microsoft.com/office/drawing/2014/main" id="{6ABE72A2-5030-4959-9BE8-BC6208CFD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2703" y="1158869"/>
                <a:ext cx="110779" cy="104694"/>
              </a:xfrm>
              <a:custGeom>
                <a:avLst/>
                <a:gdLst>
                  <a:gd name="T0" fmla="*/ 76867 w 138474"/>
                  <a:gd name="T1" fmla="*/ 1709 h 130867"/>
                  <a:gd name="T2" fmla="*/ 130969 w 138474"/>
                  <a:gd name="T3" fmla="*/ 39332 h 130867"/>
                  <a:gd name="T4" fmla="*/ 136017 w 138474"/>
                  <a:gd name="T5" fmla="*/ 104102 h 130867"/>
                  <a:gd name="T6" fmla="*/ 132398 w 138474"/>
                  <a:gd name="T7" fmla="*/ 114294 h 130867"/>
                  <a:gd name="T8" fmla="*/ 101060 w 138474"/>
                  <a:gd name="T9" fmla="*/ 130868 h 130867"/>
                  <a:gd name="T10" fmla="*/ 91059 w 138474"/>
                  <a:gd name="T11" fmla="*/ 83243 h 130867"/>
                  <a:gd name="T12" fmla="*/ 86678 w 138474"/>
                  <a:gd name="T13" fmla="*/ 69717 h 130867"/>
                  <a:gd name="T14" fmla="*/ 82296 w 138474"/>
                  <a:gd name="T15" fmla="*/ 58954 h 130867"/>
                  <a:gd name="T16" fmla="*/ 62103 w 138474"/>
                  <a:gd name="T17" fmla="*/ 37046 h 130867"/>
                  <a:gd name="T18" fmla="*/ 0 w 138474"/>
                  <a:gd name="T19" fmla="*/ 39999 h 130867"/>
                  <a:gd name="T20" fmla="*/ 76867 w 138474"/>
                  <a:gd name="T21" fmla="*/ 1709 h 1308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1" name="Google Shape;212;p12">
                <a:extLst>
                  <a:ext uri="{FF2B5EF4-FFF2-40B4-BE49-F238E27FC236}">
                    <a16:creationId xmlns:a16="http://schemas.microsoft.com/office/drawing/2014/main" id="{09A77394-6823-4919-9338-DD3AD7FBDB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8276" y="1323720"/>
                <a:ext cx="74471" cy="246223"/>
              </a:xfrm>
              <a:custGeom>
                <a:avLst/>
                <a:gdLst>
                  <a:gd name="T0" fmla="*/ 39367 w 93089"/>
                  <a:gd name="T1" fmla="*/ 248524 h 307779"/>
                  <a:gd name="T2" fmla="*/ 50988 w 93089"/>
                  <a:gd name="T3" fmla="*/ 168990 h 307779"/>
                  <a:gd name="T4" fmla="*/ 6982 w 93089"/>
                  <a:gd name="T5" fmla="*/ 51833 h 307779"/>
                  <a:gd name="T6" fmla="*/ 10887 w 93089"/>
                  <a:gd name="T7" fmla="*/ 4779 h 307779"/>
                  <a:gd name="T8" fmla="*/ 48987 w 93089"/>
                  <a:gd name="T9" fmla="*/ 23829 h 307779"/>
                  <a:gd name="T10" fmla="*/ 89373 w 93089"/>
                  <a:gd name="T11" fmla="*/ 134034 h 307779"/>
                  <a:gd name="T12" fmla="*/ 88230 w 93089"/>
                  <a:gd name="T13" fmla="*/ 225188 h 307779"/>
                  <a:gd name="T14" fmla="*/ 60513 w 93089"/>
                  <a:gd name="T15" fmla="*/ 306436 h 307779"/>
                  <a:gd name="T16" fmla="*/ 39367 w 93089"/>
                  <a:gd name="T17" fmla="*/ 248524 h 3077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2" name="Google Shape;213;p12">
                <a:extLst>
                  <a:ext uri="{FF2B5EF4-FFF2-40B4-BE49-F238E27FC236}">
                    <a16:creationId xmlns:a16="http://schemas.microsoft.com/office/drawing/2014/main" id="{DE4891EA-1409-43FB-B7DB-95B50D0BA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1068" y="2061801"/>
                <a:ext cx="86995" cy="66513"/>
              </a:xfrm>
              <a:custGeom>
                <a:avLst/>
                <a:gdLst>
                  <a:gd name="T0" fmla="*/ 100855 w 108744"/>
                  <a:gd name="T1" fmla="*/ 2 h 83141"/>
                  <a:gd name="T2" fmla="*/ 66470 w 108744"/>
                  <a:gd name="T3" fmla="*/ 4194 h 83141"/>
                  <a:gd name="T4" fmla="*/ 18845 w 108744"/>
                  <a:gd name="T5" fmla="*/ 40769 h 83141"/>
                  <a:gd name="T6" fmla="*/ 271 w 108744"/>
                  <a:gd name="T7" fmla="*/ 68106 h 83141"/>
                  <a:gd name="T8" fmla="*/ 52945 w 108744"/>
                  <a:gd name="T9" fmla="*/ 76584 h 83141"/>
                  <a:gd name="T10" fmla="*/ 89616 w 108744"/>
                  <a:gd name="T11" fmla="*/ 50866 h 83141"/>
                  <a:gd name="T12" fmla="*/ 108666 w 108744"/>
                  <a:gd name="T13" fmla="*/ 31054 h 83141"/>
                  <a:gd name="T14" fmla="*/ 100855 w 108744"/>
                  <a:gd name="T15" fmla="*/ 2 h 83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3" name="Google Shape;214;p12">
                <a:extLst>
                  <a:ext uri="{FF2B5EF4-FFF2-40B4-BE49-F238E27FC236}">
                    <a16:creationId xmlns:a16="http://schemas.microsoft.com/office/drawing/2014/main" id="{795A7BD7-850B-49F3-B0B9-987EDF592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1514" y="2082973"/>
                <a:ext cx="86563" cy="44990"/>
              </a:xfrm>
              <a:custGeom>
                <a:avLst/>
                <a:gdLst>
                  <a:gd name="T0" fmla="*/ 107918 w 108204"/>
                  <a:gd name="T1" fmla="*/ 0 h 56238"/>
                  <a:gd name="T2" fmla="*/ 88868 w 108204"/>
                  <a:gd name="T3" fmla="*/ 19050 h 56238"/>
                  <a:gd name="T4" fmla="*/ 51530 w 108204"/>
                  <a:gd name="T5" fmla="*/ 45149 h 56238"/>
                  <a:gd name="T6" fmla="*/ 0 w 108204"/>
                  <a:gd name="T7" fmla="*/ 41815 h 56238"/>
                  <a:gd name="T8" fmla="*/ 52483 w 108204"/>
                  <a:gd name="T9" fmla="*/ 49721 h 56238"/>
                  <a:gd name="T10" fmla="*/ 89154 w 108204"/>
                  <a:gd name="T11" fmla="*/ 24003 h 56238"/>
                  <a:gd name="T12" fmla="*/ 108204 w 108204"/>
                  <a:gd name="T13" fmla="*/ 4191 h 56238"/>
                  <a:gd name="T14" fmla="*/ 107918 w 108204"/>
                  <a:gd name="T15" fmla="*/ 0 h 56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4" name="Google Shape;215;p12">
                <a:extLst>
                  <a:ext uri="{FF2B5EF4-FFF2-40B4-BE49-F238E27FC236}">
                    <a16:creationId xmlns:a16="http://schemas.microsoft.com/office/drawing/2014/main" id="{4C2865D1-B87A-4979-8513-2696019D82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4925" y="2047104"/>
                <a:ext cx="79862" cy="61873"/>
              </a:xfrm>
              <a:custGeom>
                <a:avLst/>
                <a:gdLst>
                  <a:gd name="T0" fmla="*/ 91860 w 99827"/>
                  <a:gd name="T1" fmla="*/ 1 h 77341"/>
                  <a:gd name="T2" fmla="*/ 60999 w 99827"/>
                  <a:gd name="T3" fmla="*/ 5240 h 77341"/>
                  <a:gd name="T4" fmla="*/ 17279 w 99827"/>
                  <a:gd name="T5" fmla="*/ 38578 h 77341"/>
                  <a:gd name="T6" fmla="*/ 229 w 99827"/>
                  <a:gd name="T7" fmla="*/ 63533 h 77341"/>
                  <a:gd name="T8" fmla="*/ 48521 w 99827"/>
                  <a:gd name="T9" fmla="*/ 71344 h 77341"/>
                  <a:gd name="T10" fmla="*/ 82145 w 99827"/>
                  <a:gd name="T11" fmla="*/ 47817 h 77341"/>
                  <a:gd name="T12" fmla="*/ 99766 w 99827"/>
                  <a:gd name="T13" fmla="*/ 29624 h 77341"/>
                  <a:gd name="T14" fmla="*/ 91860 w 99827"/>
                  <a:gd name="T15" fmla="*/ 1 h 77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5" name="Google Shape;216;p12">
                <a:extLst>
                  <a:ext uri="{FF2B5EF4-FFF2-40B4-BE49-F238E27FC236}">
                    <a16:creationId xmlns:a16="http://schemas.microsoft.com/office/drawing/2014/main" id="{DC7216F4-680B-45DE-8589-9970C8DF0A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4880" y="2067438"/>
                <a:ext cx="79629" cy="41383"/>
              </a:xfrm>
              <a:custGeom>
                <a:avLst/>
                <a:gdLst>
                  <a:gd name="T0" fmla="*/ 99536 w 99536"/>
                  <a:gd name="T1" fmla="*/ 0 h 51729"/>
                  <a:gd name="T2" fmla="*/ 81820 w 99536"/>
                  <a:gd name="T3" fmla="*/ 17812 h 51729"/>
                  <a:gd name="T4" fmla="*/ 47625 w 99536"/>
                  <a:gd name="T5" fmla="*/ 41720 h 51729"/>
                  <a:gd name="T6" fmla="*/ 0 w 99536"/>
                  <a:gd name="T7" fmla="*/ 38671 h 51729"/>
                  <a:gd name="T8" fmla="*/ 47625 w 99536"/>
                  <a:gd name="T9" fmla="*/ 45911 h 51729"/>
                  <a:gd name="T10" fmla="*/ 81248 w 99536"/>
                  <a:gd name="T11" fmla="*/ 22384 h 51729"/>
                  <a:gd name="T12" fmla="*/ 98870 w 99536"/>
                  <a:gd name="T13" fmla="*/ 4191 h 51729"/>
                  <a:gd name="T14" fmla="*/ 99536 w 99536"/>
                  <a:gd name="T15" fmla="*/ 0 h 51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6" name="Google Shape;217;p12">
                <a:extLst>
                  <a:ext uri="{FF2B5EF4-FFF2-40B4-BE49-F238E27FC236}">
                    <a16:creationId xmlns:a16="http://schemas.microsoft.com/office/drawing/2014/main" id="{0B31D12B-341E-4254-B3A9-86EF3C4A68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722" y="1472916"/>
                <a:ext cx="170454" cy="595560"/>
              </a:xfrm>
              <a:custGeom>
                <a:avLst/>
                <a:gdLst>
                  <a:gd name="T0" fmla="*/ 5465 w 213068"/>
                  <a:gd name="T1" fmla="*/ 110490 h 744450"/>
                  <a:gd name="T2" fmla="*/ 27849 w 213068"/>
                  <a:gd name="T3" fmla="*/ 0 h 744450"/>
                  <a:gd name="T4" fmla="*/ 77855 w 213068"/>
                  <a:gd name="T5" fmla="*/ 12478 h 744450"/>
                  <a:gd name="T6" fmla="*/ 153388 w 213068"/>
                  <a:gd name="T7" fmla="*/ 5048 h 744450"/>
                  <a:gd name="T8" fmla="*/ 180059 w 213068"/>
                  <a:gd name="T9" fmla="*/ 46291 h 744450"/>
                  <a:gd name="T10" fmla="*/ 212158 w 213068"/>
                  <a:gd name="T11" fmla="*/ 172879 h 744450"/>
                  <a:gd name="T12" fmla="*/ 182916 w 213068"/>
                  <a:gd name="T13" fmla="*/ 409480 h 744450"/>
                  <a:gd name="T14" fmla="*/ 198442 w 213068"/>
                  <a:gd name="T15" fmla="*/ 508826 h 744450"/>
                  <a:gd name="T16" fmla="*/ 182630 w 213068"/>
                  <a:gd name="T17" fmla="*/ 627793 h 744450"/>
                  <a:gd name="T18" fmla="*/ 167581 w 213068"/>
                  <a:gd name="T19" fmla="*/ 736568 h 744450"/>
                  <a:gd name="T20" fmla="*/ 133195 w 213068"/>
                  <a:gd name="T21" fmla="*/ 740759 h 744450"/>
                  <a:gd name="T22" fmla="*/ 135005 w 213068"/>
                  <a:gd name="T23" fmla="*/ 634365 h 744450"/>
                  <a:gd name="T24" fmla="*/ 129004 w 213068"/>
                  <a:gd name="T25" fmla="*/ 545402 h 744450"/>
                  <a:gd name="T26" fmla="*/ 117098 w 213068"/>
                  <a:gd name="T27" fmla="*/ 426148 h 744450"/>
                  <a:gd name="T28" fmla="*/ 107573 w 213068"/>
                  <a:gd name="T29" fmla="*/ 351568 h 744450"/>
                  <a:gd name="T30" fmla="*/ 93476 w 213068"/>
                  <a:gd name="T31" fmla="*/ 162973 h 744450"/>
                  <a:gd name="T32" fmla="*/ 91857 w 213068"/>
                  <a:gd name="T33" fmla="*/ 192500 h 744450"/>
                  <a:gd name="T34" fmla="*/ 83380 w 213068"/>
                  <a:gd name="T35" fmla="*/ 299561 h 744450"/>
                  <a:gd name="T36" fmla="*/ 73855 w 213068"/>
                  <a:gd name="T37" fmla="*/ 385286 h 744450"/>
                  <a:gd name="T38" fmla="*/ 87380 w 213068"/>
                  <a:gd name="T39" fmla="*/ 423386 h 744450"/>
                  <a:gd name="T40" fmla="*/ 94429 w 213068"/>
                  <a:gd name="T41" fmla="*/ 588740 h 744450"/>
                  <a:gd name="T42" fmla="*/ 76712 w 213068"/>
                  <a:gd name="T43" fmla="*/ 719138 h 744450"/>
                  <a:gd name="T44" fmla="*/ 45756 w 213068"/>
                  <a:gd name="T45" fmla="*/ 723233 h 744450"/>
                  <a:gd name="T46" fmla="*/ 35183 w 213068"/>
                  <a:gd name="T47" fmla="*/ 591407 h 744450"/>
                  <a:gd name="T48" fmla="*/ 10895 w 213068"/>
                  <a:gd name="T49" fmla="*/ 421100 h 744450"/>
                  <a:gd name="T50" fmla="*/ 1941 w 213068"/>
                  <a:gd name="T51" fmla="*/ 336804 h 744450"/>
                  <a:gd name="T52" fmla="*/ 5465 w 213068"/>
                  <a:gd name="T53" fmla="*/ 110490 h 744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7" name="Google Shape;218;p12">
                <a:extLst>
                  <a:ext uri="{FF2B5EF4-FFF2-40B4-BE49-F238E27FC236}">
                    <a16:creationId xmlns:a16="http://schemas.microsoft.com/office/drawing/2014/main" id="{B2B8B72E-730C-4831-8834-AFD807EFB4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0564" y="1458904"/>
                <a:ext cx="181538" cy="396087"/>
              </a:xfrm>
              <a:custGeom>
                <a:avLst/>
                <a:gdLst>
                  <a:gd name="T0" fmla="*/ 162435 w 226922"/>
                  <a:gd name="T1" fmla="*/ 6001 h 495109"/>
                  <a:gd name="T2" fmla="*/ 201202 w 226922"/>
                  <a:gd name="T3" fmla="*/ 83915 h 495109"/>
                  <a:gd name="T4" fmla="*/ 199106 w 226922"/>
                  <a:gd name="T5" fmla="*/ 393287 h 495109"/>
                  <a:gd name="T6" fmla="*/ 210631 w 226922"/>
                  <a:gd name="T7" fmla="*/ 461963 h 495109"/>
                  <a:gd name="T8" fmla="*/ 16798 w 226922"/>
                  <a:gd name="T9" fmla="*/ 461963 h 495109"/>
                  <a:gd name="T10" fmla="*/ 4224 w 226922"/>
                  <a:gd name="T11" fmla="*/ 161258 h 495109"/>
                  <a:gd name="T12" fmla="*/ 40420 w 226922"/>
                  <a:gd name="T13" fmla="*/ 0 h 495109"/>
                  <a:gd name="T14" fmla="*/ 157291 w 226922"/>
                  <a:gd name="T15" fmla="*/ 7144 h 495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8" name="Google Shape;219;p12">
                <a:extLst>
                  <a:ext uri="{FF2B5EF4-FFF2-40B4-BE49-F238E27FC236}">
                    <a16:creationId xmlns:a16="http://schemas.microsoft.com/office/drawing/2014/main" id="{EBE4463C-09CC-4BE1-9478-588332AC2D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5126" y="1321170"/>
                <a:ext cx="61010" cy="76023"/>
              </a:xfrm>
              <a:custGeom>
                <a:avLst/>
                <a:gdLst>
                  <a:gd name="T0" fmla="*/ 76263 w 76263"/>
                  <a:gd name="T1" fmla="*/ 71216 h 95029"/>
                  <a:gd name="T2" fmla="*/ 17303 w 76263"/>
                  <a:gd name="T3" fmla="*/ 94743 h 95029"/>
                  <a:gd name="T4" fmla="*/ 1968 w 76263"/>
                  <a:gd name="T5" fmla="*/ 42165 h 95029"/>
                  <a:gd name="T6" fmla="*/ 15303 w 76263"/>
                  <a:gd name="T7" fmla="*/ 2826 h 95029"/>
                  <a:gd name="T8" fmla="*/ 76263 w 76263"/>
                  <a:gd name="T9" fmla="*/ 71216 h 950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39" name="Google Shape;220;p12">
                <a:extLst>
                  <a:ext uri="{FF2B5EF4-FFF2-40B4-BE49-F238E27FC236}">
                    <a16:creationId xmlns:a16="http://schemas.microsoft.com/office/drawing/2014/main" id="{46A3E242-256E-481A-A8F2-DA3AE7A48F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141" y="1300603"/>
                <a:ext cx="50825" cy="53396"/>
              </a:xfrm>
              <a:custGeom>
                <a:avLst/>
                <a:gdLst>
                  <a:gd name="T0" fmla="*/ 63532 w 63531"/>
                  <a:gd name="T1" fmla="*/ 451 h 66745"/>
                  <a:gd name="T2" fmla="*/ 0 w 63531"/>
                  <a:gd name="T3" fmla="*/ 59411 h 66745"/>
                  <a:gd name="T4" fmla="*/ 12192 w 63531"/>
                  <a:gd name="T5" fmla="*/ 66745 h 66745"/>
                  <a:gd name="T6" fmla="*/ 63532 w 63531"/>
                  <a:gd name="T7" fmla="*/ 451 h 66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grpSp>
          <p:nvGrpSpPr>
            <p:cNvPr id="7206" name="Google Shape;221;p12">
              <a:extLst>
                <a:ext uri="{FF2B5EF4-FFF2-40B4-BE49-F238E27FC236}">
                  <a16:creationId xmlns:a16="http://schemas.microsoft.com/office/drawing/2014/main" id="{26FF0B8B-9A0B-4C5F-BA65-F1B2C9D2521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7292" name="Google Shape;222;p12">
                <a:extLst>
                  <a:ext uri="{FF2B5EF4-FFF2-40B4-BE49-F238E27FC236}">
                    <a16:creationId xmlns:a16="http://schemas.microsoft.com/office/drawing/2014/main" id="{2231A74F-6E1D-4D6D-9850-AEFDC32AB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7652" y="4624747"/>
                <a:ext cx="345795" cy="199644"/>
              </a:xfrm>
              <a:custGeom>
                <a:avLst/>
                <a:gdLst>
                  <a:gd name="T0" fmla="*/ 432245 w 432244"/>
                  <a:gd name="T1" fmla="*/ 124777 h 249555"/>
                  <a:gd name="T2" fmla="*/ 216122 w 432244"/>
                  <a:gd name="T3" fmla="*/ 249555 h 249555"/>
                  <a:gd name="T4" fmla="*/ 0 w 432244"/>
                  <a:gd name="T5" fmla="*/ 124777 h 249555"/>
                  <a:gd name="T6" fmla="*/ 216122 w 432244"/>
                  <a:gd name="T7" fmla="*/ 0 h 249555"/>
                  <a:gd name="T8" fmla="*/ 432245 w 432244"/>
                  <a:gd name="T9" fmla="*/ 124777 h 2495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3" name="Google Shape;223;p12">
                <a:extLst>
                  <a:ext uri="{FF2B5EF4-FFF2-40B4-BE49-F238E27FC236}">
                    <a16:creationId xmlns:a16="http://schemas.microsoft.com/office/drawing/2014/main" id="{466C536B-3BB4-4AB3-8C7F-3874ACA9CC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123" y="3957880"/>
                <a:ext cx="68002" cy="244678"/>
              </a:xfrm>
              <a:custGeom>
                <a:avLst/>
                <a:gdLst>
                  <a:gd name="T0" fmla="*/ 18764 w 85002"/>
                  <a:gd name="T1" fmla="*/ 0 h 305847"/>
                  <a:gd name="T2" fmla="*/ 65056 w 85002"/>
                  <a:gd name="T3" fmla="*/ 70961 h 305847"/>
                  <a:gd name="T4" fmla="*/ 84963 w 85002"/>
                  <a:gd name="T5" fmla="*/ 196882 h 305847"/>
                  <a:gd name="T6" fmla="*/ 20098 w 85002"/>
                  <a:gd name="T7" fmla="*/ 305848 h 305847"/>
                  <a:gd name="T8" fmla="*/ 0 w 85002"/>
                  <a:gd name="T9" fmla="*/ 268986 h 305847"/>
                  <a:gd name="T10" fmla="*/ 45434 w 85002"/>
                  <a:gd name="T11" fmla="*/ 190500 h 305847"/>
                  <a:gd name="T12" fmla="*/ 20098 w 85002"/>
                  <a:gd name="T13" fmla="*/ 85058 h 305847"/>
                  <a:gd name="T14" fmla="*/ 18764 w 85002"/>
                  <a:gd name="T15" fmla="*/ 0 h 3058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4" name="Google Shape;224;p12">
                <a:extLst>
                  <a:ext uri="{FF2B5EF4-FFF2-40B4-BE49-F238E27FC236}">
                    <a16:creationId xmlns:a16="http://schemas.microsoft.com/office/drawing/2014/main" id="{FBA95698-8E6D-43AD-902C-091328512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4262" y="4720102"/>
                <a:ext cx="99120" cy="56094"/>
              </a:xfrm>
              <a:custGeom>
                <a:avLst/>
                <a:gdLst>
                  <a:gd name="T0" fmla="*/ 117628 w 123900"/>
                  <a:gd name="T1" fmla="*/ 16845 h 70118"/>
                  <a:gd name="T2" fmla="*/ 79528 w 123900"/>
                  <a:gd name="T3" fmla="*/ 11701 h 70118"/>
                  <a:gd name="T4" fmla="*/ 1137 w 123900"/>
                  <a:gd name="T5" fmla="*/ 8082 h 70118"/>
                  <a:gd name="T6" fmla="*/ 31617 w 123900"/>
                  <a:gd name="T7" fmla="*/ 45229 h 70118"/>
                  <a:gd name="T8" fmla="*/ 92196 w 123900"/>
                  <a:gd name="T9" fmla="*/ 68470 h 70118"/>
                  <a:gd name="T10" fmla="*/ 118294 w 123900"/>
                  <a:gd name="T11" fmla="*/ 64851 h 70118"/>
                  <a:gd name="T12" fmla="*/ 117628 w 123900"/>
                  <a:gd name="T13" fmla="*/ 16845 h 70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5" name="Google Shape;225;p12">
                <a:extLst>
                  <a:ext uri="{FF2B5EF4-FFF2-40B4-BE49-F238E27FC236}">
                    <a16:creationId xmlns:a16="http://schemas.microsoft.com/office/drawing/2014/main" id="{F6F2B174-5299-42C8-B4B4-85BE05EFEF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4165" y="4729456"/>
                <a:ext cx="97551" cy="46733"/>
              </a:xfrm>
              <a:custGeom>
                <a:avLst/>
                <a:gdLst>
                  <a:gd name="T0" fmla="*/ 92127 w 121939"/>
                  <a:gd name="T1" fmla="*/ 51911 h 58416"/>
                  <a:gd name="T2" fmla="*/ 31548 w 121939"/>
                  <a:gd name="T3" fmla="*/ 28575 h 58416"/>
                  <a:gd name="T4" fmla="*/ 210 w 121939"/>
                  <a:gd name="T5" fmla="*/ 0 h 58416"/>
                  <a:gd name="T6" fmla="*/ 31548 w 121939"/>
                  <a:gd name="T7" fmla="*/ 33528 h 58416"/>
                  <a:gd name="T8" fmla="*/ 92127 w 121939"/>
                  <a:gd name="T9" fmla="*/ 56769 h 58416"/>
                  <a:gd name="T10" fmla="*/ 118225 w 121939"/>
                  <a:gd name="T11" fmla="*/ 53150 h 58416"/>
                  <a:gd name="T12" fmla="*/ 121940 w 121939"/>
                  <a:gd name="T13" fmla="*/ 46387 h 58416"/>
                  <a:gd name="T14" fmla="*/ 92127 w 121939"/>
                  <a:gd name="T15" fmla="*/ 51911 h 58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6" name="Google Shape;226;p12">
                <a:extLst>
                  <a:ext uri="{FF2B5EF4-FFF2-40B4-BE49-F238E27FC236}">
                    <a16:creationId xmlns:a16="http://schemas.microsoft.com/office/drawing/2014/main" id="{B4D659E3-108F-4F3C-B66A-BF9B319134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0412" y="4656810"/>
                <a:ext cx="95533" cy="53978"/>
              </a:xfrm>
              <a:custGeom>
                <a:avLst/>
                <a:gdLst>
                  <a:gd name="T0" fmla="*/ 113384 w 119416"/>
                  <a:gd name="T1" fmla="*/ 16189 h 67472"/>
                  <a:gd name="T2" fmla="*/ 80142 w 119416"/>
                  <a:gd name="T3" fmla="*/ 11141 h 67472"/>
                  <a:gd name="T4" fmla="*/ 1085 w 119416"/>
                  <a:gd name="T5" fmla="*/ 7807 h 67472"/>
                  <a:gd name="T6" fmla="*/ 30422 w 119416"/>
                  <a:gd name="T7" fmla="*/ 43431 h 67472"/>
                  <a:gd name="T8" fmla="*/ 88715 w 119416"/>
                  <a:gd name="T9" fmla="*/ 65910 h 67472"/>
                  <a:gd name="T10" fmla="*/ 113861 w 119416"/>
                  <a:gd name="T11" fmla="*/ 62385 h 67472"/>
                  <a:gd name="T12" fmla="*/ 113384 w 119416"/>
                  <a:gd name="T13" fmla="*/ 16189 h 67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7" name="Google Shape;227;p12">
                <a:extLst>
                  <a:ext uri="{FF2B5EF4-FFF2-40B4-BE49-F238E27FC236}">
                    <a16:creationId xmlns:a16="http://schemas.microsoft.com/office/drawing/2014/main" id="{4C12F834-808F-4E92-AD7A-087BFCBA9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0448" y="4665717"/>
                <a:ext cx="93872" cy="45066"/>
              </a:xfrm>
              <a:custGeom>
                <a:avLst/>
                <a:gdLst>
                  <a:gd name="T0" fmla="*/ 88670 w 117340"/>
                  <a:gd name="T1" fmla="*/ 50102 h 56332"/>
                  <a:gd name="T2" fmla="*/ 30377 w 117340"/>
                  <a:gd name="T3" fmla="*/ 27622 h 56332"/>
                  <a:gd name="T4" fmla="*/ 183 w 117340"/>
                  <a:gd name="T5" fmla="*/ 0 h 56332"/>
                  <a:gd name="T6" fmla="*/ 30377 w 117340"/>
                  <a:gd name="T7" fmla="*/ 32290 h 56332"/>
                  <a:gd name="T8" fmla="*/ 88670 w 117340"/>
                  <a:gd name="T9" fmla="*/ 54769 h 56332"/>
                  <a:gd name="T10" fmla="*/ 113816 w 117340"/>
                  <a:gd name="T11" fmla="*/ 51245 h 56332"/>
                  <a:gd name="T12" fmla="*/ 117341 w 117340"/>
                  <a:gd name="T13" fmla="*/ 44672 h 56332"/>
                  <a:gd name="T14" fmla="*/ 88670 w 117340"/>
                  <a:gd name="T15" fmla="*/ 50102 h 5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8" name="Google Shape;228;p12">
                <a:extLst>
                  <a:ext uri="{FF2B5EF4-FFF2-40B4-BE49-F238E27FC236}">
                    <a16:creationId xmlns:a16="http://schemas.microsoft.com/office/drawing/2014/main" id="{FE0CD277-E874-4D06-999C-3D51609339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4259" y="4151308"/>
                <a:ext cx="190443" cy="586341"/>
              </a:xfrm>
              <a:custGeom>
                <a:avLst/>
                <a:gdLst>
                  <a:gd name="T0" fmla="*/ 216416 w 238054"/>
                  <a:gd name="T1" fmla="*/ 495014 h 732926"/>
                  <a:gd name="T2" fmla="*/ 204605 w 238054"/>
                  <a:gd name="T3" fmla="*/ 426911 h 732926"/>
                  <a:gd name="T4" fmla="*/ 218416 w 238054"/>
                  <a:gd name="T5" fmla="*/ 272415 h 732926"/>
                  <a:gd name="T6" fmla="*/ 237466 w 238054"/>
                  <a:gd name="T7" fmla="*/ 118300 h 732926"/>
                  <a:gd name="T8" fmla="*/ 197366 w 238054"/>
                  <a:gd name="T9" fmla="*/ 0 h 732926"/>
                  <a:gd name="T10" fmla="*/ 50014 w 238054"/>
                  <a:gd name="T11" fmla="*/ 11621 h 732926"/>
                  <a:gd name="T12" fmla="*/ 20582 w 238054"/>
                  <a:gd name="T13" fmla="*/ 136684 h 732926"/>
                  <a:gd name="T14" fmla="*/ 4199 w 238054"/>
                  <a:gd name="T15" fmla="*/ 449961 h 732926"/>
                  <a:gd name="T16" fmla="*/ 389 w 238054"/>
                  <a:gd name="T17" fmla="*/ 597313 h 732926"/>
                  <a:gd name="T18" fmla="*/ 4961 w 238054"/>
                  <a:gd name="T19" fmla="*/ 723233 h 732926"/>
                  <a:gd name="T20" fmla="*/ 41442 w 238054"/>
                  <a:gd name="T21" fmla="*/ 728091 h 732926"/>
                  <a:gd name="T22" fmla="*/ 84780 w 238054"/>
                  <a:gd name="T23" fmla="*/ 521970 h 732926"/>
                  <a:gd name="T24" fmla="*/ 79637 w 238054"/>
                  <a:gd name="T25" fmla="*/ 458343 h 732926"/>
                  <a:gd name="T26" fmla="*/ 98687 w 238054"/>
                  <a:gd name="T27" fmla="*/ 364236 h 732926"/>
                  <a:gd name="T28" fmla="*/ 133453 w 238054"/>
                  <a:gd name="T29" fmla="*/ 204502 h 732926"/>
                  <a:gd name="T30" fmla="*/ 136501 w 238054"/>
                  <a:gd name="T31" fmla="*/ 405289 h 732926"/>
                  <a:gd name="T32" fmla="*/ 151360 w 238054"/>
                  <a:gd name="T33" fmla="*/ 512064 h 732926"/>
                  <a:gd name="T34" fmla="*/ 162314 w 238054"/>
                  <a:gd name="T35" fmla="*/ 645890 h 732926"/>
                  <a:gd name="T36" fmla="*/ 194794 w 238054"/>
                  <a:gd name="T37" fmla="*/ 649224 h 732926"/>
                  <a:gd name="T38" fmla="*/ 216416 w 238054"/>
                  <a:gd name="T39" fmla="*/ 495014 h 732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9" name="Google Shape;229;p12">
                <a:extLst>
                  <a:ext uri="{FF2B5EF4-FFF2-40B4-BE49-F238E27FC236}">
                    <a16:creationId xmlns:a16="http://schemas.microsoft.com/office/drawing/2014/main" id="{222B34C6-ADA0-4DB6-879E-9436875EA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5072" y="4151308"/>
                <a:ext cx="189540" cy="327893"/>
              </a:xfrm>
              <a:custGeom>
                <a:avLst/>
                <a:gdLst>
                  <a:gd name="T0" fmla="*/ 195968 w 236925"/>
                  <a:gd name="T1" fmla="*/ 0 h 409866"/>
                  <a:gd name="T2" fmla="*/ 236926 w 236925"/>
                  <a:gd name="T3" fmla="*/ 136684 h 409866"/>
                  <a:gd name="T4" fmla="*/ 219305 w 236925"/>
                  <a:gd name="T5" fmla="*/ 292227 h 409866"/>
                  <a:gd name="T6" fmla="*/ 213590 w 236925"/>
                  <a:gd name="T7" fmla="*/ 382429 h 409866"/>
                  <a:gd name="T8" fmla="*/ 2611 w 236925"/>
                  <a:gd name="T9" fmla="*/ 386715 h 409866"/>
                  <a:gd name="T10" fmla="*/ 20994 w 236925"/>
                  <a:gd name="T11" fmla="*/ 112490 h 409866"/>
                  <a:gd name="T12" fmla="*/ 46997 w 236925"/>
                  <a:gd name="T13" fmla="*/ 12002 h 409866"/>
                  <a:gd name="T14" fmla="*/ 195968 w 236925"/>
                  <a:gd name="T15" fmla="*/ 0 h 409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0" name="Google Shape;230;p12">
                <a:extLst>
                  <a:ext uri="{FF2B5EF4-FFF2-40B4-BE49-F238E27FC236}">
                    <a16:creationId xmlns:a16="http://schemas.microsoft.com/office/drawing/2014/main" id="{C2BC6420-7B91-41D2-B0E3-4AC48BCA4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2869" y="3797323"/>
                <a:ext cx="128417" cy="206862"/>
              </a:xfrm>
              <a:custGeom>
                <a:avLst/>
                <a:gdLst>
                  <a:gd name="T0" fmla="*/ 150502 w 160521"/>
                  <a:gd name="T1" fmla="*/ 199966 h 258577"/>
                  <a:gd name="T2" fmla="*/ 113545 w 160521"/>
                  <a:gd name="T3" fmla="*/ 192155 h 258577"/>
                  <a:gd name="T4" fmla="*/ 110878 w 160521"/>
                  <a:gd name="T5" fmla="*/ 160532 h 258577"/>
                  <a:gd name="T6" fmla="*/ 118784 w 160521"/>
                  <a:gd name="T7" fmla="*/ 148912 h 258577"/>
                  <a:gd name="T8" fmla="*/ 156884 w 160521"/>
                  <a:gd name="T9" fmla="*/ 88999 h 258577"/>
                  <a:gd name="T10" fmla="*/ 85065 w 160521"/>
                  <a:gd name="T11" fmla="*/ 417 h 258577"/>
                  <a:gd name="T12" fmla="*/ 4579 w 160521"/>
                  <a:gd name="T13" fmla="*/ 65568 h 258577"/>
                  <a:gd name="T14" fmla="*/ 8008 w 160521"/>
                  <a:gd name="T15" fmla="*/ 158341 h 258577"/>
                  <a:gd name="T16" fmla="*/ 38012 w 160521"/>
                  <a:gd name="T17" fmla="*/ 188917 h 258577"/>
                  <a:gd name="T18" fmla="*/ 54395 w 160521"/>
                  <a:gd name="T19" fmla="*/ 186059 h 258577"/>
                  <a:gd name="T20" fmla="*/ 55347 w 160521"/>
                  <a:gd name="T21" fmla="*/ 209015 h 258577"/>
                  <a:gd name="T22" fmla="*/ 40488 w 160521"/>
                  <a:gd name="T23" fmla="*/ 230827 h 258577"/>
                  <a:gd name="T24" fmla="*/ 90114 w 160521"/>
                  <a:gd name="T25" fmla="*/ 258449 h 258577"/>
                  <a:gd name="T26" fmla="*/ 152883 w 160521"/>
                  <a:gd name="T27" fmla="*/ 224255 h 258577"/>
                  <a:gd name="T28" fmla="*/ 150502 w 160521"/>
                  <a:gd name="T29" fmla="*/ 199966 h 258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1" name="Google Shape;231;p12">
                <a:extLst>
                  <a:ext uri="{FF2B5EF4-FFF2-40B4-BE49-F238E27FC236}">
                    <a16:creationId xmlns:a16="http://schemas.microsoft.com/office/drawing/2014/main" id="{C2612E2C-9BCE-437B-BF5E-F11D559C26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4085" y="3981464"/>
                <a:ext cx="49073" cy="87044"/>
              </a:xfrm>
              <a:custGeom>
                <a:avLst/>
                <a:gdLst>
                  <a:gd name="T0" fmla="*/ 9525 w 61341"/>
                  <a:gd name="T1" fmla="*/ 108806 h 108805"/>
                  <a:gd name="T2" fmla="*/ 61341 w 61341"/>
                  <a:gd name="T3" fmla="*/ 84993 h 108805"/>
                  <a:gd name="T4" fmla="*/ 26670 w 61341"/>
                  <a:gd name="T5" fmla="*/ 1745 h 108805"/>
                  <a:gd name="T6" fmla="*/ 0 w 61341"/>
                  <a:gd name="T7" fmla="*/ 92137 h 108805"/>
                  <a:gd name="T8" fmla="*/ 9525 w 61341"/>
                  <a:gd name="T9" fmla="*/ 108806 h 108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lnTo>
                      <a:pt x="9525" y="108806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2" name="Google Shape;232;p12">
                <a:extLst>
                  <a:ext uri="{FF2B5EF4-FFF2-40B4-BE49-F238E27FC236}">
                    <a16:creationId xmlns:a16="http://schemas.microsoft.com/office/drawing/2014/main" id="{B898A4B6-87D6-48E1-992B-C71F281C24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6401" y="3956215"/>
                <a:ext cx="153237" cy="219092"/>
              </a:xfrm>
              <a:custGeom>
                <a:avLst/>
                <a:gdLst>
                  <a:gd name="T0" fmla="*/ 127349 w 191546"/>
                  <a:gd name="T1" fmla="*/ 560 h 273865"/>
                  <a:gd name="T2" fmla="*/ 111443 w 191546"/>
                  <a:gd name="T3" fmla="*/ 22562 h 273865"/>
                  <a:gd name="T4" fmla="*/ 62389 w 191546"/>
                  <a:gd name="T5" fmla="*/ 18753 h 273865"/>
                  <a:gd name="T6" fmla="*/ 11716 w 191546"/>
                  <a:gd name="T7" fmla="*/ 45613 h 273865"/>
                  <a:gd name="T8" fmla="*/ 0 w 191546"/>
                  <a:gd name="T9" fmla="*/ 161628 h 273865"/>
                  <a:gd name="T10" fmla="*/ 7810 w 191546"/>
                  <a:gd name="T11" fmla="*/ 256020 h 273865"/>
                  <a:gd name="T12" fmla="*/ 156781 w 191546"/>
                  <a:gd name="T13" fmla="*/ 244019 h 273865"/>
                  <a:gd name="T14" fmla="*/ 159734 w 191546"/>
                  <a:gd name="T15" fmla="*/ 212491 h 273865"/>
                  <a:gd name="T16" fmla="*/ 190405 w 191546"/>
                  <a:gd name="T17" fmla="*/ 60091 h 273865"/>
                  <a:gd name="T18" fmla="*/ 167259 w 191546"/>
                  <a:gd name="T19" fmla="*/ 2369 h 273865"/>
                  <a:gd name="T20" fmla="*/ 127349 w 191546"/>
                  <a:gd name="T21" fmla="*/ 560 h 273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3" name="Google Shape;233;p12">
                <a:extLst>
                  <a:ext uri="{FF2B5EF4-FFF2-40B4-BE49-F238E27FC236}">
                    <a16:creationId xmlns:a16="http://schemas.microsoft.com/office/drawing/2014/main" id="{04256224-138B-4C45-8F2F-A854BC6546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6250" y="4001330"/>
                <a:ext cx="294998" cy="212364"/>
              </a:xfrm>
              <a:custGeom>
                <a:avLst/>
                <a:gdLst>
                  <a:gd name="T0" fmla="*/ 47613 w 368747"/>
                  <a:gd name="T1" fmla="*/ 190066 h 265455"/>
                  <a:gd name="T2" fmla="*/ 76188 w 368747"/>
                  <a:gd name="T3" fmla="*/ 198257 h 265455"/>
                  <a:gd name="T4" fmla="*/ 104097 w 368747"/>
                  <a:gd name="T5" fmla="*/ 207782 h 265455"/>
                  <a:gd name="T6" fmla="*/ 159246 w 368747"/>
                  <a:gd name="T7" fmla="*/ 190637 h 265455"/>
                  <a:gd name="T8" fmla="*/ 242114 w 368747"/>
                  <a:gd name="T9" fmla="*/ 128344 h 265455"/>
                  <a:gd name="T10" fmla="*/ 314504 w 368747"/>
                  <a:gd name="T11" fmla="*/ 24998 h 265455"/>
                  <a:gd name="T12" fmla="*/ 355842 w 368747"/>
                  <a:gd name="T13" fmla="*/ 1375 h 265455"/>
                  <a:gd name="T14" fmla="*/ 355842 w 368747"/>
                  <a:gd name="T15" fmla="*/ 52906 h 265455"/>
                  <a:gd name="T16" fmla="*/ 272975 w 368747"/>
                  <a:gd name="T17" fmla="*/ 161396 h 265455"/>
                  <a:gd name="T18" fmla="*/ 186583 w 368747"/>
                  <a:gd name="T19" fmla="*/ 222356 h 265455"/>
                  <a:gd name="T20" fmla="*/ 113907 w 368747"/>
                  <a:gd name="T21" fmla="*/ 247597 h 265455"/>
                  <a:gd name="T22" fmla="*/ 82665 w 368747"/>
                  <a:gd name="T23" fmla="*/ 258932 h 265455"/>
                  <a:gd name="T24" fmla="*/ 31707 w 368747"/>
                  <a:gd name="T25" fmla="*/ 264551 h 265455"/>
                  <a:gd name="T26" fmla="*/ 12085 w 368747"/>
                  <a:gd name="T27" fmla="*/ 255026 h 265455"/>
                  <a:gd name="T28" fmla="*/ 21039 w 368747"/>
                  <a:gd name="T29" fmla="*/ 249502 h 265455"/>
                  <a:gd name="T30" fmla="*/ 52662 w 368747"/>
                  <a:gd name="T31" fmla="*/ 248740 h 265455"/>
                  <a:gd name="T32" fmla="*/ 29325 w 368747"/>
                  <a:gd name="T33" fmla="*/ 247216 h 265455"/>
                  <a:gd name="T34" fmla="*/ 6656 w 368747"/>
                  <a:gd name="T35" fmla="*/ 241501 h 265455"/>
                  <a:gd name="T36" fmla="*/ 4179 w 368747"/>
                  <a:gd name="T37" fmla="*/ 227975 h 265455"/>
                  <a:gd name="T38" fmla="*/ 28944 w 368747"/>
                  <a:gd name="T39" fmla="*/ 231785 h 265455"/>
                  <a:gd name="T40" fmla="*/ 49518 w 368747"/>
                  <a:gd name="T41" fmla="*/ 231785 h 265455"/>
                  <a:gd name="T42" fmla="*/ 24277 w 368747"/>
                  <a:gd name="T43" fmla="*/ 225499 h 265455"/>
                  <a:gd name="T44" fmla="*/ 6656 w 368747"/>
                  <a:gd name="T45" fmla="*/ 214640 h 265455"/>
                  <a:gd name="T46" fmla="*/ 13228 w 368747"/>
                  <a:gd name="T47" fmla="*/ 206830 h 265455"/>
                  <a:gd name="T48" fmla="*/ 44089 w 368747"/>
                  <a:gd name="T49" fmla="*/ 213592 h 265455"/>
                  <a:gd name="T50" fmla="*/ 60853 w 368747"/>
                  <a:gd name="T51" fmla="*/ 211116 h 265455"/>
                  <a:gd name="T52" fmla="*/ 45232 w 368747"/>
                  <a:gd name="T53" fmla="*/ 205211 h 265455"/>
                  <a:gd name="T54" fmla="*/ 35707 w 368747"/>
                  <a:gd name="T55" fmla="*/ 187875 h 265455"/>
                  <a:gd name="T56" fmla="*/ 47613 w 368747"/>
                  <a:gd name="T57" fmla="*/ 190066 h 265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4" name="Google Shape;234;p12">
                <a:extLst>
                  <a:ext uri="{FF2B5EF4-FFF2-40B4-BE49-F238E27FC236}">
                    <a16:creationId xmlns:a16="http://schemas.microsoft.com/office/drawing/2014/main" id="{BC023B7E-1FF1-438C-82C4-C77220D909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5027" y="3988967"/>
                <a:ext cx="80628" cy="83804"/>
              </a:xfrm>
              <a:custGeom>
                <a:avLst/>
                <a:gdLst>
                  <a:gd name="T0" fmla="*/ 65151 w 100785"/>
                  <a:gd name="T1" fmla="*/ 104756 h 104755"/>
                  <a:gd name="T2" fmla="*/ 0 w 100785"/>
                  <a:gd name="T3" fmla="*/ 71704 h 104755"/>
                  <a:gd name="T4" fmla="*/ 39433 w 100785"/>
                  <a:gd name="T5" fmla="*/ 17030 h 104755"/>
                  <a:gd name="T6" fmla="*/ 90964 w 100785"/>
                  <a:gd name="T7" fmla="*/ 4838 h 104755"/>
                  <a:gd name="T8" fmla="*/ 90964 w 100785"/>
                  <a:gd name="T9" fmla="*/ 53511 h 104755"/>
                  <a:gd name="T10" fmla="*/ 65151 w 100785"/>
                  <a:gd name="T11" fmla="*/ 104756 h 104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5" name="Google Shape;235;p12">
                <a:extLst>
                  <a:ext uri="{FF2B5EF4-FFF2-40B4-BE49-F238E27FC236}">
                    <a16:creationId xmlns:a16="http://schemas.microsoft.com/office/drawing/2014/main" id="{897ABAA0-F618-45DC-B75E-BA1E1D66A5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7459" y="3797280"/>
                <a:ext cx="160810" cy="262954"/>
              </a:xfrm>
              <a:custGeom>
                <a:avLst/>
                <a:gdLst>
                  <a:gd name="T0" fmla="*/ 3726 w 201012"/>
                  <a:gd name="T1" fmla="*/ 41904 h 328692"/>
                  <a:gd name="T2" fmla="*/ 44874 w 201012"/>
                  <a:gd name="T3" fmla="*/ 11805 h 328692"/>
                  <a:gd name="T4" fmla="*/ 91737 w 201012"/>
                  <a:gd name="T5" fmla="*/ 470 h 328692"/>
                  <a:gd name="T6" fmla="*/ 164984 w 201012"/>
                  <a:gd name="T7" fmla="*/ 66193 h 328692"/>
                  <a:gd name="T8" fmla="*/ 176033 w 201012"/>
                  <a:gd name="T9" fmla="*/ 123343 h 328692"/>
                  <a:gd name="T10" fmla="*/ 189273 w 201012"/>
                  <a:gd name="T11" fmla="*/ 297555 h 328692"/>
                  <a:gd name="T12" fmla="*/ 51065 w 201012"/>
                  <a:gd name="T13" fmla="*/ 322510 h 328692"/>
                  <a:gd name="T14" fmla="*/ 13632 w 201012"/>
                  <a:gd name="T15" fmla="*/ 83528 h 328692"/>
                  <a:gd name="T16" fmla="*/ 3726 w 201012"/>
                  <a:gd name="T17" fmla="*/ 41904 h 3286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6" name="Google Shape;236;p12">
                <a:extLst>
                  <a:ext uri="{FF2B5EF4-FFF2-40B4-BE49-F238E27FC236}">
                    <a16:creationId xmlns:a16="http://schemas.microsoft.com/office/drawing/2014/main" id="{5EDA6B65-C0C8-4AA5-80B0-47FBCD77D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0177" y="4381136"/>
                <a:ext cx="345795" cy="199644"/>
              </a:xfrm>
              <a:custGeom>
                <a:avLst/>
                <a:gdLst>
                  <a:gd name="T0" fmla="*/ 432245 w 432244"/>
                  <a:gd name="T1" fmla="*/ 124778 h 249555"/>
                  <a:gd name="T2" fmla="*/ 216122 w 432244"/>
                  <a:gd name="T3" fmla="*/ 249555 h 249555"/>
                  <a:gd name="T4" fmla="*/ 0 w 432244"/>
                  <a:gd name="T5" fmla="*/ 124778 h 249555"/>
                  <a:gd name="T6" fmla="*/ 216122 w 432244"/>
                  <a:gd name="T7" fmla="*/ 0 h 249555"/>
                  <a:gd name="T8" fmla="*/ 432245 w 432244"/>
                  <a:gd name="T9" fmla="*/ 124778 h 2495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7" name="Google Shape;237;p12">
                <a:extLst>
                  <a:ext uri="{FF2B5EF4-FFF2-40B4-BE49-F238E27FC236}">
                    <a16:creationId xmlns:a16="http://schemas.microsoft.com/office/drawing/2014/main" id="{7AF929DA-5AFC-45D8-8368-4FCEAFAF3D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3749" y="4455840"/>
                <a:ext cx="98301" cy="76095"/>
              </a:xfrm>
              <a:custGeom>
                <a:avLst/>
                <a:gdLst>
                  <a:gd name="T0" fmla="*/ 9769 w 122876"/>
                  <a:gd name="T1" fmla="*/ 2 h 95119"/>
                  <a:gd name="T2" fmla="*/ 47297 w 122876"/>
                  <a:gd name="T3" fmla="*/ 2193 h 95119"/>
                  <a:gd name="T4" fmla="*/ 101685 w 122876"/>
                  <a:gd name="T5" fmla="*/ 47437 h 95119"/>
                  <a:gd name="T6" fmla="*/ 122545 w 122876"/>
                  <a:gd name="T7" fmla="*/ 78202 h 95119"/>
                  <a:gd name="T8" fmla="*/ 63204 w 122876"/>
                  <a:gd name="T9" fmla="*/ 87727 h 95119"/>
                  <a:gd name="T10" fmla="*/ 21770 w 122876"/>
                  <a:gd name="T11" fmla="*/ 59152 h 95119"/>
                  <a:gd name="T12" fmla="*/ 149 w 122876"/>
                  <a:gd name="T13" fmla="*/ 36864 h 95119"/>
                  <a:gd name="T14" fmla="*/ 9769 w 122876"/>
                  <a:gd name="T15" fmla="*/ 2 h 95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8" name="Google Shape;238;p12">
                <a:extLst>
                  <a:ext uri="{FF2B5EF4-FFF2-40B4-BE49-F238E27FC236}">
                    <a16:creationId xmlns:a16="http://schemas.microsoft.com/office/drawing/2014/main" id="{9D273638-0626-406B-810F-DD7A55B6C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3762" y="4480895"/>
                <a:ext cx="97794" cy="51001"/>
              </a:xfrm>
              <a:custGeom>
                <a:avLst/>
                <a:gdLst>
                  <a:gd name="T0" fmla="*/ 227 w 122242"/>
                  <a:gd name="T1" fmla="*/ 0 h 63751"/>
                  <a:gd name="T2" fmla="*/ 22040 w 122242"/>
                  <a:gd name="T3" fmla="*/ 21812 h 63751"/>
                  <a:gd name="T4" fmla="*/ 64140 w 122242"/>
                  <a:gd name="T5" fmla="*/ 51245 h 63751"/>
                  <a:gd name="T6" fmla="*/ 122243 w 122242"/>
                  <a:gd name="T7" fmla="*/ 47530 h 63751"/>
                  <a:gd name="T8" fmla="*/ 63092 w 122242"/>
                  <a:gd name="T9" fmla="*/ 56388 h 63751"/>
                  <a:gd name="T10" fmla="*/ 21659 w 122242"/>
                  <a:gd name="T11" fmla="*/ 27813 h 63751"/>
                  <a:gd name="T12" fmla="*/ 37 w 122242"/>
                  <a:gd name="T13" fmla="*/ 5524 h 63751"/>
                  <a:gd name="T14" fmla="*/ 227 w 122242"/>
                  <a:gd name="T15" fmla="*/ 0 h 63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09" name="Google Shape;239;p12">
                <a:extLst>
                  <a:ext uri="{FF2B5EF4-FFF2-40B4-BE49-F238E27FC236}">
                    <a16:creationId xmlns:a16="http://schemas.microsoft.com/office/drawing/2014/main" id="{60D37784-78C8-41C8-8E89-F35B8401E5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4337" y="4417793"/>
                <a:ext cx="98217" cy="73323"/>
              </a:xfrm>
              <a:custGeom>
                <a:avLst/>
                <a:gdLst>
                  <a:gd name="T0" fmla="*/ 11400 w 122771"/>
                  <a:gd name="T1" fmla="*/ 61 h 91654"/>
                  <a:gd name="T2" fmla="*/ 53024 w 122771"/>
                  <a:gd name="T3" fmla="*/ 61 h 91654"/>
                  <a:gd name="T4" fmla="*/ 101507 w 122771"/>
                  <a:gd name="T5" fmla="*/ 43971 h 91654"/>
                  <a:gd name="T6" fmla="*/ 122462 w 122771"/>
                  <a:gd name="T7" fmla="*/ 74737 h 91654"/>
                  <a:gd name="T8" fmla="*/ 63121 w 122771"/>
                  <a:gd name="T9" fmla="*/ 84262 h 91654"/>
                  <a:gd name="T10" fmla="*/ 21687 w 122771"/>
                  <a:gd name="T11" fmla="*/ 55687 h 91654"/>
                  <a:gd name="T12" fmla="*/ 65 w 122771"/>
                  <a:gd name="T13" fmla="*/ 33398 h 91654"/>
                  <a:gd name="T14" fmla="*/ 11400 w 122771"/>
                  <a:gd name="T15" fmla="*/ 61 h 91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0" name="Google Shape;240;p12">
                <a:extLst>
                  <a:ext uri="{FF2B5EF4-FFF2-40B4-BE49-F238E27FC236}">
                    <a16:creationId xmlns:a16="http://schemas.microsoft.com/office/drawing/2014/main" id="{23954141-FB40-462E-B8E8-4AEEEFC0D7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4522" y="4441449"/>
                <a:ext cx="97784" cy="51040"/>
              </a:xfrm>
              <a:custGeom>
                <a:avLst/>
                <a:gdLst>
                  <a:gd name="T0" fmla="*/ 216 w 122230"/>
                  <a:gd name="T1" fmla="*/ 0 h 63800"/>
                  <a:gd name="T2" fmla="*/ 22028 w 122230"/>
                  <a:gd name="T3" fmla="*/ 21812 h 63800"/>
                  <a:gd name="T4" fmla="*/ 64128 w 122230"/>
                  <a:gd name="T5" fmla="*/ 51340 h 63800"/>
                  <a:gd name="T6" fmla="*/ 122231 w 122230"/>
                  <a:gd name="T7" fmla="*/ 47530 h 63800"/>
                  <a:gd name="T8" fmla="*/ 63081 w 122230"/>
                  <a:gd name="T9" fmla="*/ 56483 h 63800"/>
                  <a:gd name="T10" fmla="*/ 21742 w 122230"/>
                  <a:gd name="T11" fmla="*/ 27432 h 63800"/>
                  <a:gd name="T12" fmla="*/ 25 w 122230"/>
                  <a:gd name="T13" fmla="*/ 5143 h 63800"/>
                  <a:gd name="T14" fmla="*/ 216 w 122230"/>
                  <a:gd name="T15" fmla="*/ 0 h 63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1" name="Google Shape;241;p12">
                <a:extLst>
                  <a:ext uri="{FF2B5EF4-FFF2-40B4-BE49-F238E27FC236}">
                    <a16:creationId xmlns:a16="http://schemas.microsoft.com/office/drawing/2014/main" id="{D958DFC7-8C00-4DEB-94E8-D691A7BBBF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8538" y="3979203"/>
                <a:ext cx="169290" cy="484803"/>
              </a:xfrm>
              <a:custGeom>
                <a:avLst/>
                <a:gdLst>
                  <a:gd name="T0" fmla="*/ 2540 w 211613"/>
                  <a:gd name="T1" fmla="*/ 52483 h 606004"/>
                  <a:gd name="T2" fmla="*/ 13303 w 211613"/>
                  <a:gd name="T3" fmla="*/ 222695 h 606004"/>
                  <a:gd name="T4" fmla="*/ 17113 w 211613"/>
                  <a:gd name="T5" fmla="*/ 336995 h 606004"/>
                  <a:gd name="T6" fmla="*/ 2540 w 211613"/>
                  <a:gd name="T7" fmla="*/ 418147 h 606004"/>
                  <a:gd name="T8" fmla="*/ 2540 w 211613"/>
                  <a:gd name="T9" fmla="*/ 600361 h 606004"/>
                  <a:gd name="T10" fmla="*/ 40640 w 211613"/>
                  <a:gd name="T11" fmla="*/ 600361 h 606004"/>
                  <a:gd name="T12" fmla="*/ 75121 w 211613"/>
                  <a:gd name="T13" fmla="*/ 439674 h 606004"/>
                  <a:gd name="T14" fmla="*/ 93599 w 211613"/>
                  <a:gd name="T15" fmla="*/ 330137 h 606004"/>
                  <a:gd name="T16" fmla="*/ 115221 w 211613"/>
                  <a:gd name="T17" fmla="*/ 118110 h 606004"/>
                  <a:gd name="T18" fmla="*/ 121126 w 211613"/>
                  <a:gd name="T19" fmla="*/ 118110 h 606004"/>
                  <a:gd name="T20" fmla="*/ 136938 w 211613"/>
                  <a:gd name="T21" fmla="*/ 315182 h 606004"/>
                  <a:gd name="T22" fmla="*/ 126937 w 211613"/>
                  <a:gd name="T23" fmla="*/ 359950 h 606004"/>
                  <a:gd name="T24" fmla="*/ 131509 w 211613"/>
                  <a:gd name="T25" fmla="*/ 553593 h 606004"/>
                  <a:gd name="T26" fmla="*/ 172276 w 211613"/>
                  <a:gd name="T27" fmla="*/ 551879 h 606004"/>
                  <a:gd name="T28" fmla="*/ 211614 w 211613"/>
                  <a:gd name="T29" fmla="*/ 305467 h 606004"/>
                  <a:gd name="T30" fmla="*/ 207994 w 211613"/>
                  <a:gd name="T31" fmla="*/ 0 h 606004"/>
                  <a:gd name="T32" fmla="*/ 2540 w 211613"/>
                  <a:gd name="T33" fmla="*/ 52483 h 6060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lnTo>
                      <a:pt x="2540" y="52483"/>
                    </a:ln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2" name="Google Shape;242;p12">
                <a:extLst>
                  <a:ext uri="{FF2B5EF4-FFF2-40B4-BE49-F238E27FC236}">
                    <a16:creationId xmlns:a16="http://schemas.microsoft.com/office/drawing/2014/main" id="{0EED95AC-C80B-4407-AEF8-319A726355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01056" y="3677030"/>
                <a:ext cx="108255" cy="105706"/>
              </a:xfrm>
              <a:custGeom>
                <a:avLst/>
                <a:gdLst>
                  <a:gd name="T0" fmla="*/ 27811 w 135319"/>
                  <a:gd name="T1" fmla="*/ 0 h 132132"/>
                  <a:gd name="T2" fmla="*/ 29239 w 135319"/>
                  <a:gd name="T3" fmla="*/ 52864 h 132132"/>
                  <a:gd name="T4" fmla="*/ 664 w 135319"/>
                  <a:gd name="T5" fmla="*/ 76486 h 132132"/>
                  <a:gd name="T6" fmla="*/ 53623 w 135319"/>
                  <a:gd name="T7" fmla="*/ 130016 h 132132"/>
                  <a:gd name="T8" fmla="*/ 135253 w 135319"/>
                  <a:gd name="T9" fmla="*/ 85439 h 132132"/>
                  <a:gd name="T10" fmla="*/ 115441 w 135319"/>
                  <a:gd name="T11" fmla="*/ 28765 h 132132"/>
                  <a:gd name="T12" fmla="*/ 27811 w 135319"/>
                  <a:gd name="T13" fmla="*/ 0 h 132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3" name="Google Shape;243;p12">
                <a:extLst>
                  <a:ext uri="{FF2B5EF4-FFF2-40B4-BE49-F238E27FC236}">
                    <a16:creationId xmlns:a16="http://schemas.microsoft.com/office/drawing/2014/main" id="{5EAB28E6-D505-4D91-AD1F-42870B927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6677" y="3702009"/>
                <a:ext cx="153814" cy="302133"/>
              </a:xfrm>
              <a:custGeom>
                <a:avLst/>
                <a:gdLst>
                  <a:gd name="T0" fmla="*/ 3655 w 192267"/>
                  <a:gd name="T1" fmla="*/ 58864 h 377666"/>
                  <a:gd name="T2" fmla="*/ 6037 w 192267"/>
                  <a:gd name="T3" fmla="*/ 0 h 377666"/>
                  <a:gd name="T4" fmla="*/ 58805 w 192267"/>
                  <a:gd name="T5" fmla="*/ 250984 h 377666"/>
                  <a:gd name="T6" fmla="*/ 186059 w 192267"/>
                  <a:gd name="T7" fmla="*/ 333851 h 377666"/>
                  <a:gd name="T8" fmla="*/ 192155 w 192267"/>
                  <a:gd name="T9" fmla="*/ 341281 h 377666"/>
                  <a:gd name="T10" fmla="*/ 175486 w 192267"/>
                  <a:gd name="T11" fmla="*/ 377666 h 377666"/>
                  <a:gd name="T12" fmla="*/ 34897 w 192267"/>
                  <a:gd name="T13" fmla="*/ 289370 h 377666"/>
                  <a:gd name="T14" fmla="*/ 19943 w 192267"/>
                  <a:gd name="T15" fmla="*/ 269653 h 377666"/>
                  <a:gd name="T16" fmla="*/ 3655 w 192267"/>
                  <a:gd name="T17" fmla="*/ 58864 h 377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4" name="Google Shape;244;p12">
                <a:extLst>
                  <a:ext uri="{FF2B5EF4-FFF2-40B4-BE49-F238E27FC236}">
                    <a16:creationId xmlns:a16="http://schemas.microsoft.com/office/drawing/2014/main" id="{D242D05A-C6BE-45AC-932B-7A4DD2E5D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2425" y="3691494"/>
                <a:ext cx="175494" cy="353954"/>
              </a:xfrm>
              <a:custGeom>
                <a:avLst/>
                <a:gdLst>
                  <a:gd name="T0" fmla="*/ 58192 w 219367"/>
                  <a:gd name="T1" fmla="*/ 43155 h 442443"/>
                  <a:gd name="T2" fmla="*/ 142583 w 219367"/>
                  <a:gd name="T3" fmla="*/ 100305 h 442443"/>
                  <a:gd name="T4" fmla="*/ 138011 w 219367"/>
                  <a:gd name="T5" fmla="*/ 13247 h 442443"/>
                  <a:gd name="T6" fmla="*/ 171254 w 219367"/>
                  <a:gd name="T7" fmla="*/ 388 h 442443"/>
                  <a:gd name="T8" fmla="*/ 201924 w 219367"/>
                  <a:gd name="T9" fmla="*/ 39441 h 442443"/>
                  <a:gd name="T10" fmla="*/ 219260 w 219367"/>
                  <a:gd name="T11" fmla="*/ 151836 h 442443"/>
                  <a:gd name="T12" fmla="*/ 219260 w 219367"/>
                  <a:gd name="T13" fmla="*/ 360814 h 442443"/>
                  <a:gd name="T14" fmla="*/ 167920 w 219367"/>
                  <a:gd name="T15" fmla="*/ 418821 h 442443"/>
                  <a:gd name="T16" fmla="*/ 60192 w 219367"/>
                  <a:gd name="T17" fmla="*/ 439014 h 442443"/>
                  <a:gd name="T18" fmla="*/ 6185 w 219367"/>
                  <a:gd name="T19" fmla="*/ 406439 h 442443"/>
                  <a:gd name="T20" fmla="*/ 18568 w 219367"/>
                  <a:gd name="T21" fmla="*/ 230607 h 442443"/>
                  <a:gd name="T22" fmla="*/ 470 w 219367"/>
                  <a:gd name="T23" fmla="*/ 114593 h 442443"/>
                  <a:gd name="T24" fmla="*/ 23711 w 219367"/>
                  <a:gd name="T25" fmla="*/ 65539 h 442443"/>
                  <a:gd name="T26" fmla="*/ 58192 w 219367"/>
                  <a:gd name="T27" fmla="*/ 43155 h 442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5" name="Google Shape;245;p12">
                <a:extLst>
                  <a:ext uri="{FF2B5EF4-FFF2-40B4-BE49-F238E27FC236}">
                    <a16:creationId xmlns:a16="http://schemas.microsoft.com/office/drawing/2014/main" id="{4A739115-0973-4F4B-80C9-D0908A88F9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96900" y="3567776"/>
                <a:ext cx="116875" cy="142090"/>
              </a:xfrm>
              <a:custGeom>
                <a:avLst/>
                <a:gdLst>
                  <a:gd name="T0" fmla="*/ 142737 w 146094"/>
                  <a:gd name="T1" fmla="*/ 64264 h 177613"/>
                  <a:gd name="T2" fmla="*/ 142737 w 146094"/>
                  <a:gd name="T3" fmla="*/ 64264 h 177613"/>
                  <a:gd name="T4" fmla="*/ 70823 w 146094"/>
                  <a:gd name="T5" fmla="*/ 161 h 177613"/>
                  <a:gd name="T6" fmla="*/ 106 w 146094"/>
                  <a:gd name="T7" fmla="*/ 78780 h 177613"/>
                  <a:gd name="T8" fmla="*/ 32723 w 146094"/>
                  <a:gd name="T9" fmla="*/ 136654 h 177613"/>
                  <a:gd name="T10" fmla="*/ 38724 w 146094"/>
                  <a:gd name="T11" fmla="*/ 153132 h 177613"/>
                  <a:gd name="T12" fmla="*/ 105970 w 146094"/>
                  <a:gd name="T13" fmla="*/ 177421 h 177613"/>
                  <a:gd name="T14" fmla="*/ 137212 w 146094"/>
                  <a:gd name="T15" fmla="*/ 152370 h 177613"/>
                  <a:gd name="T16" fmla="*/ 142737 w 146094"/>
                  <a:gd name="T17" fmla="*/ 64264 h 177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6" name="Google Shape;246;p12">
                <a:extLst>
                  <a:ext uri="{FF2B5EF4-FFF2-40B4-BE49-F238E27FC236}">
                    <a16:creationId xmlns:a16="http://schemas.microsoft.com/office/drawing/2014/main" id="{268931B3-6C8F-42B1-818A-B25DBDEBD4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6117" y="3555452"/>
                <a:ext cx="123225" cy="121654"/>
              </a:xfrm>
              <a:custGeom>
                <a:avLst/>
                <a:gdLst>
                  <a:gd name="T0" fmla="*/ 46496 w 154031"/>
                  <a:gd name="T1" fmla="*/ 152068 h 152067"/>
                  <a:gd name="T2" fmla="*/ 46496 w 154031"/>
                  <a:gd name="T3" fmla="*/ 152068 h 152067"/>
                  <a:gd name="T4" fmla="*/ 50021 w 154031"/>
                  <a:gd name="T5" fmla="*/ 119112 h 152067"/>
                  <a:gd name="T6" fmla="*/ 86692 w 154031"/>
                  <a:gd name="T7" fmla="*/ 63009 h 152067"/>
                  <a:gd name="T8" fmla="*/ 151843 w 154031"/>
                  <a:gd name="T9" fmla="*/ 47579 h 152067"/>
                  <a:gd name="T10" fmla="*/ 66118 w 154031"/>
                  <a:gd name="T11" fmla="*/ 1192 h 152067"/>
                  <a:gd name="T12" fmla="*/ 14 w 154031"/>
                  <a:gd name="T13" fmla="*/ 76058 h 152067"/>
                  <a:gd name="T14" fmla="*/ 46496 w 154031"/>
                  <a:gd name="T15" fmla="*/ 152068 h 1520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7" name="Google Shape;247;p12">
                <a:extLst>
                  <a:ext uri="{FF2B5EF4-FFF2-40B4-BE49-F238E27FC236}">
                    <a16:creationId xmlns:a16="http://schemas.microsoft.com/office/drawing/2014/main" id="{5C38E187-4554-4679-9C44-26F141A5F6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193" y="3761560"/>
                <a:ext cx="157578" cy="270890"/>
              </a:xfrm>
              <a:custGeom>
                <a:avLst/>
                <a:gdLst>
                  <a:gd name="T0" fmla="*/ 780 w 196972"/>
                  <a:gd name="T1" fmla="*/ 5239 h 338613"/>
                  <a:gd name="T2" fmla="*/ 19163 w 196972"/>
                  <a:gd name="T3" fmla="*/ 0 h 338613"/>
                  <a:gd name="T4" fmla="*/ 72027 w 196972"/>
                  <a:gd name="T5" fmla="*/ 207073 h 338613"/>
                  <a:gd name="T6" fmla="*/ 196709 w 196972"/>
                  <a:gd name="T7" fmla="*/ 310039 h 338613"/>
                  <a:gd name="T8" fmla="*/ 184326 w 196972"/>
                  <a:gd name="T9" fmla="*/ 338614 h 338613"/>
                  <a:gd name="T10" fmla="*/ 38308 w 196972"/>
                  <a:gd name="T11" fmla="*/ 244411 h 338613"/>
                  <a:gd name="T12" fmla="*/ 31545 w 196972"/>
                  <a:gd name="T13" fmla="*/ 238601 h 338613"/>
                  <a:gd name="T14" fmla="*/ 780 w 196972"/>
                  <a:gd name="T15" fmla="*/ 5239 h 338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8" name="Google Shape;248;p12">
                <a:extLst>
                  <a:ext uri="{FF2B5EF4-FFF2-40B4-BE49-F238E27FC236}">
                    <a16:creationId xmlns:a16="http://schemas.microsoft.com/office/drawing/2014/main" id="{CB99C6C3-9DC3-4DF5-9EA6-D55A4486E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894" y="3844261"/>
                <a:ext cx="182422" cy="245287"/>
              </a:xfrm>
              <a:custGeom>
                <a:avLst/>
                <a:gdLst>
                  <a:gd name="T0" fmla="*/ 228028 w 228028"/>
                  <a:gd name="T1" fmla="*/ 0 h 306609"/>
                  <a:gd name="T2" fmla="*/ 156686 w 228028"/>
                  <a:gd name="T3" fmla="*/ 244030 h 306609"/>
                  <a:gd name="T4" fmla="*/ 0 w 228028"/>
                  <a:gd name="T5" fmla="*/ 306610 h 306609"/>
                  <a:gd name="T6" fmla="*/ 57150 w 228028"/>
                  <a:gd name="T7" fmla="*/ 68866 h 306609"/>
                  <a:gd name="T8" fmla="*/ 228028 w 228028"/>
                  <a:gd name="T9" fmla="*/ 0 h 306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19" name="Google Shape;249;p12">
                <a:extLst>
                  <a:ext uri="{FF2B5EF4-FFF2-40B4-BE49-F238E27FC236}">
                    <a16:creationId xmlns:a16="http://schemas.microsoft.com/office/drawing/2014/main" id="{D824C692-9CAE-47F0-852E-0357ACE4C4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99455" y="3997937"/>
                <a:ext cx="92794" cy="45581"/>
              </a:xfrm>
              <a:custGeom>
                <a:avLst/>
                <a:gdLst>
                  <a:gd name="T0" fmla="*/ 1604 w 115992"/>
                  <a:gd name="T1" fmla="*/ 16383 h 56976"/>
                  <a:gd name="T2" fmla="*/ 16749 w 115992"/>
                  <a:gd name="T3" fmla="*/ 12192 h 56976"/>
                  <a:gd name="T4" fmla="*/ 39895 w 115992"/>
                  <a:gd name="T5" fmla="*/ 14192 h 56976"/>
                  <a:gd name="T6" fmla="*/ 56468 w 115992"/>
                  <a:gd name="T7" fmla="*/ 2953 h 56976"/>
                  <a:gd name="T8" fmla="*/ 66946 w 115992"/>
                  <a:gd name="T9" fmla="*/ 0 h 56976"/>
                  <a:gd name="T10" fmla="*/ 63326 w 115992"/>
                  <a:gd name="T11" fmla="*/ 14478 h 56976"/>
                  <a:gd name="T12" fmla="*/ 101426 w 115992"/>
                  <a:gd name="T13" fmla="*/ 14478 h 56976"/>
                  <a:gd name="T14" fmla="*/ 108184 w 115992"/>
                  <a:gd name="T15" fmla="*/ 19155 h 56976"/>
                  <a:gd name="T16" fmla="*/ 106856 w 115992"/>
                  <a:gd name="T17" fmla="*/ 24003 h 56976"/>
                  <a:gd name="T18" fmla="*/ 109237 w 115992"/>
                  <a:gd name="T19" fmla="*/ 24003 h 56976"/>
                  <a:gd name="T20" fmla="*/ 112190 w 115992"/>
                  <a:gd name="T21" fmla="*/ 34862 h 56976"/>
                  <a:gd name="T22" fmla="*/ 106475 w 115992"/>
                  <a:gd name="T23" fmla="*/ 35719 h 56976"/>
                  <a:gd name="T24" fmla="*/ 106475 w 115992"/>
                  <a:gd name="T25" fmla="*/ 46196 h 56976"/>
                  <a:gd name="T26" fmla="*/ 104665 w 115992"/>
                  <a:gd name="T27" fmla="*/ 46196 h 56976"/>
                  <a:gd name="T28" fmla="*/ 102188 w 115992"/>
                  <a:gd name="T29" fmla="*/ 46196 h 56976"/>
                  <a:gd name="T30" fmla="*/ 100188 w 115992"/>
                  <a:gd name="T31" fmla="*/ 46196 h 56976"/>
                  <a:gd name="T32" fmla="*/ 95608 w 115992"/>
                  <a:gd name="T33" fmla="*/ 53340 h 56976"/>
                  <a:gd name="T34" fmla="*/ 95045 w 115992"/>
                  <a:gd name="T35" fmla="*/ 53435 h 56976"/>
                  <a:gd name="T36" fmla="*/ 38466 w 115992"/>
                  <a:gd name="T37" fmla="*/ 48482 h 56976"/>
                  <a:gd name="T38" fmla="*/ 8081 w 115992"/>
                  <a:gd name="T39" fmla="*/ 40291 h 56976"/>
                  <a:gd name="T40" fmla="*/ 1604 w 115992"/>
                  <a:gd name="T41" fmla="*/ 16383 h 56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0" name="Google Shape;250;p12">
                <a:extLst>
                  <a:ext uri="{FF2B5EF4-FFF2-40B4-BE49-F238E27FC236}">
                    <a16:creationId xmlns:a16="http://schemas.microsoft.com/office/drawing/2014/main" id="{F3102468-6DA7-413B-BE47-208F963A7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3154" y="3969125"/>
                <a:ext cx="57182" cy="47279"/>
              </a:xfrm>
              <a:custGeom>
                <a:avLst/>
                <a:gdLst>
                  <a:gd name="T0" fmla="*/ 5636 w 71478"/>
                  <a:gd name="T1" fmla="*/ 32418 h 59099"/>
                  <a:gd name="T2" fmla="*/ 8018 w 71478"/>
                  <a:gd name="T3" fmla="*/ 32418 h 59099"/>
                  <a:gd name="T4" fmla="*/ 6648 w 71478"/>
                  <a:gd name="T5" fmla="*/ 24455 h 59099"/>
                  <a:gd name="T6" fmla="*/ 11351 w 71478"/>
                  <a:gd name="T7" fmla="*/ 22036 h 59099"/>
                  <a:gd name="T8" fmla="*/ 50213 w 71478"/>
                  <a:gd name="T9" fmla="*/ 14606 h 59099"/>
                  <a:gd name="T10" fmla="*/ 54500 w 71478"/>
                  <a:gd name="T11" fmla="*/ 128 h 59099"/>
                  <a:gd name="T12" fmla="*/ 60786 w 71478"/>
                  <a:gd name="T13" fmla="*/ 3176 h 59099"/>
                  <a:gd name="T14" fmla="*/ 71454 w 71478"/>
                  <a:gd name="T15" fmla="*/ 20798 h 59099"/>
                  <a:gd name="T16" fmla="*/ 61262 w 71478"/>
                  <a:gd name="T17" fmla="*/ 48134 h 59099"/>
                  <a:gd name="T18" fmla="*/ 37736 w 71478"/>
                  <a:gd name="T19" fmla="*/ 58231 h 59099"/>
                  <a:gd name="T20" fmla="*/ 25639 w 71478"/>
                  <a:gd name="T21" fmla="*/ 59088 h 59099"/>
                  <a:gd name="T22" fmla="*/ 19078 w 71478"/>
                  <a:gd name="T23" fmla="*/ 53287 h 59099"/>
                  <a:gd name="T24" fmla="*/ 19067 w 71478"/>
                  <a:gd name="T25" fmla="*/ 52992 h 59099"/>
                  <a:gd name="T26" fmla="*/ 17924 w 71478"/>
                  <a:gd name="T27" fmla="*/ 52992 h 59099"/>
                  <a:gd name="T28" fmla="*/ 15447 w 71478"/>
                  <a:gd name="T29" fmla="*/ 52992 h 59099"/>
                  <a:gd name="T30" fmla="*/ 13637 w 71478"/>
                  <a:gd name="T31" fmla="*/ 52992 h 59099"/>
                  <a:gd name="T32" fmla="*/ 11256 w 71478"/>
                  <a:gd name="T33" fmla="*/ 42895 h 59099"/>
                  <a:gd name="T34" fmla="*/ 5446 w 71478"/>
                  <a:gd name="T35" fmla="*/ 42895 h 59099"/>
                  <a:gd name="T36" fmla="*/ 5636 w 71478"/>
                  <a:gd name="T37" fmla="*/ 32418 h 590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1" name="Google Shape;251;p12">
                <a:extLst>
                  <a:ext uri="{FF2B5EF4-FFF2-40B4-BE49-F238E27FC236}">
                    <a16:creationId xmlns:a16="http://schemas.microsoft.com/office/drawing/2014/main" id="{83D4A097-49F8-4D2E-B166-F15B4FD574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9343" y="3692033"/>
                <a:ext cx="56693" cy="82524"/>
              </a:xfrm>
              <a:custGeom>
                <a:avLst/>
                <a:gdLst>
                  <a:gd name="T0" fmla="*/ 45339 w 70866"/>
                  <a:gd name="T1" fmla="*/ 103156 h 103155"/>
                  <a:gd name="T2" fmla="*/ 70866 w 70866"/>
                  <a:gd name="T3" fmla="*/ 91726 h 103155"/>
                  <a:gd name="T4" fmla="*/ 0 w 70866"/>
                  <a:gd name="T5" fmla="*/ 0 h 103155"/>
                  <a:gd name="T6" fmla="*/ 28575 w 70866"/>
                  <a:gd name="T7" fmla="*/ 35052 h 103155"/>
                  <a:gd name="T8" fmla="*/ 45339 w 70866"/>
                  <a:gd name="T9" fmla="*/ 103156 h 103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322" name="Google Shape;252;p12">
                <a:extLst>
                  <a:ext uri="{FF2B5EF4-FFF2-40B4-BE49-F238E27FC236}">
                    <a16:creationId xmlns:a16="http://schemas.microsoft.com/office/drawing/2014/main" id="{91D696BD-A7CC-4A55-BCC4-C9E9FBFC6E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1668" y="3748041"/>
                <a:ext cx="68780" cy="102654"/>
              </a:xfrm>
              <a:custGeom>
                <a:avLst/>
                <a:gdLst>
                  <a:gd name="T0" fmla="*/ 6812 w 85975"/>
                  <a:gd name="T1" fmla="*/ 123589 h 128318"/>
                  <a:gd name="T2" fmla="*/ 85584 w 85975"/>
                  <a:gd name="T3" fmla="*/ 112730 h 128318"/>
                  <a:gd name="T4" fmla="*/ 66534 w 85975"/>
                  <a:gd name="T5" fmla="*/ 27957 h 128318"/>
                  <a:gd name="T6" fmla="*/ 16813 w 85975"/>
                  <a:gd name="T7" fmla="*/ 3764 h 128318"/>
                  <a:gd name="T8" fmla="*/ 6812 w 85975"/>
                  <a:gd name="T9" fmla="*/ 123589 h 128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7207" name="Google Shape;253;p12">
              <a:extLst>
                <a:ext uri="{FF2B5EF4-FFF2-40B4-BE49-F238E27FC236}">
                  <a16:creationId xmlns:a16="http://schemas.microsoft.com/office/drawing/2014/main" id="{A2D55982-2A31-4C89-ACAE-C4A55E2CB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552" y="1119942"/>
              <a:ext cx="135609" cy="266405"/>
            </a:xfrm>
            <a:custGeom>
              <a:avLst/>
              <a:gdLst>
                <a:gd name="T0" fmla="*/ 97114 w 169617"/>
                <a:gd name="T1" fmla="*/ 257806 h 333215"/>
                <a:gd name="T2" fmla="*/ 42822 w 169617"/>
                <a:gd name="T3" fmla="*/ 331624 h 333215"/>
                <a:gd name="T4" fmla="*/ 1293 w 169617"/>
                <a:gd name="T5" fmla="*/ 316384 h 333215"/>
                <a:gd name="T6" fmla="*/ 55109 w 169617"/>
                <a:gd name="T7" fmla="*/ 242851 h 333215"/>
                <a:gd name="T8" fmla="*/ 86637 w 169617"/>
                <a:gd name="T9" fmla="*/ 142553 h 333215"/>
                <a:gd name="T10" fmla="*/ 110735 w 169617"/>
                <a:gd name="T11" fmla="*/ 36349 h 333215"/>
                <a:gd name="T12" fmla="*/ 145311 w 169617"/>
                <a:gd name="T13" fmla="*/ 1202 h 333215"/>
                <a:gd name="T14" fmla="*/ 169123 w 169617"/>
                <a:gd name="T15" fmla="*/ 21586 h 333215"/>
                <a:gd name="T16" fmla="*/ 97114 w 169617"/>
                <a:gd name="T17" fmla="*/ 257806 h 333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8" name="Google Shape;254;p12">
              <a:extLst>
                <a:ext uri="{FF2B5EF4-FFF2-40B4-BE49-F238E27FC236}">
                  <a16:creationId xmlns:a16="http://schemas.microsoft.com/office/drawing/2014/main" id="{91BFBB8F-AF1F-4B7C-9EF7-6A65605BB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9787" y="1745656"/>
              <a:ext cx="93295" cy="72283"/>
            </a:xfrm>
            <a:custGeom>
              <a:avLst/>
              <a:gdLst>
                <a:gd name="T0" fmla="*/ 107433 w 116692"/>
                <a:gd name="T1" fmla="*/ 2 h 90410"/>
                <a:gd name="T2" fmla="*/ 71810 w 116692"/>
                <a:gd name="T3" fmla="*/ 2003 h 90410"/>
                <a:gd name="T4" fmla="*/ 20184 w 116692"/>
                <a:gd name="T5" fmla="*/ 44960 h 90410"/>
                <a:gd name="T6" fmla="*/ 277 w 116692"/>
                <a:gd name="T7" fmla="*/ 74202 h 90410"/>
                <a:gd name="T8" fmla="*/ 56665 w 116692"/>
                <a:gd name="T9" fmla="*/ 83727 h 90410"/>
                <a:gd name="T10" fmla="*/ 96003 w 116692"/>
                <a:gd name="T11" fmla="*/ 56200 h 90410"/>
                <a:gd name="T12" fmla="*/ 116577 w 116692"/>
                <a:gd name="T13" fmla="*/ 34959 h 90410"/>
                <a:gd name="T14" fmla="*/ 107433 w 116692"/>
                <a:gd name="T15" fmla="*/ 2 h 90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09" name="Google Shape;255;p12">
              <a:extLst>
                <a:ext uri="{FF2B5EF4-FFF2-40B4-BE49-F238E27FC236}">
                  <a16:creationId xmlns:a16="http://schemas.microsoft.com/office/drawing/2014/main" id="{1E3FC546-35F4-49ED-A68C-212803648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617" y="1769417"/>
              <a:ext cx="92899" cy="48456"/>
            </a:xfrm>
            <a:custGeom>
              <a:avLst/>
              <a:gdLst>
                <a:gd name="T0" fmla="*/ 115919 w 116196"/>
                <a:gd name="T1" fmla="*/ 0 h 60608"/>
                <a:gd name="T2" fmla="*/ 95250 w 116196"/>
                <a:gd name="T3" fmla="*/ 20765 h 60608"/>
                <a:gd name="T4" fmla="*/ 55245 w 116196"/>
                <a:gd name="T5" fmla="*/ 48673 h 60608"/>
                <a:gd name="T6" fmla="*/ 0 w 116196"/>
                <a:gd name="T7" fmla="*/ 45149 h 60608"/>
                <a:gd name="T8" fmla="*/ 56198 w 116196"/>
                <a:gd name="T9" fmla="*/ 53626 h 60608"/>
                <a:gd name="T10" fmla="*/ 95536 w 116196"/>
                <a:gd name="T11" fmla="*/ 26099 h 60608"/>
                <a:gd name="T12" fmla="*/ 116110 w 116196"/>
                <a:gd name="T13" fmla="*/ 4858 h 60608"/>
                <a:gd name="T14" fmla="*/ 115919 w 116196"/>
                <a:gd name="T15" fmla="*/ 0 h 60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0" name="Google Shape;256;p12">
              <a:extLst>
                <a:ext uri="{FF2B5EF4-FFF2-40B4-BE49-F238E27FC236}">
                  <a16:creationId xmlns:a16="http://schemas.microsoft.com/office/drawing/2014/main" id="{E5C041E0-1DFF-4932-88CC-9F7A6E360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7828" y="1680648"/>
              <a:ext cx="93274" cy="69610"/>
            </a:xfrm>
            <a:custGeom>
              <a:avLst/>
              <a:gdLst>
                <a:gd name="T0" fmla="*/ 105833 w 116665"/>
                <a:gd name="T1" fmla="*/ 64 h 87067"/>
                <a:gd name="T2" fmla="*/ 66305 w 116665"/>
                <a:gd name="T3" fmla="*/ 64 h 87067"/>
                <a:gd name="T4" fmla="*/ 20204 w 116665"/>
                <a:gd name="T5" fmla="*/ 41688 h 87067"/>
                <a:gd name="T6" fmla="*/ 296 w 116665"/>
                <a:gd name="T7" fmla="*/ 70930 h 87067"/>
                <a:gd name="T8" fmla="*/ 56684 w 116665"/>
                <a:gd name="T9" fmla="*/ 80455 h 87067"/>
                <a:gd name="T10" fmla="*/ 96022 w 116665"/>
                <a:gd name="T11" fmla="*/ 52927 h 87067"/>
                <a:gd name="T12" fmla="*/ 116597 w 116665"/>
                <a:gd name="T13" fmla="*/ 31782 h 87067"/>
                <a:gd name="T14" fmla="*/ 105833 w 116665"/>
                <a:gd name="T15" fmla="*/ 64 h 87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1" name="Google Shape;257;p12">
              <a:extLst>
                <a:ext uri="{FF2B5EF4-FFF2-40B4-BE49-F238E27FC236}">
                  <a16:creationId xmlns:a16="http://schemas.microsoft.com/office/drawing/2014/main" id="{EEEBA20E-54AD-48A9-B90F-0EADCC94C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8064" y="1702707"/>
              <a:ext cx="92850" cy="48456"/>
            </a:xfrm>
            <a:custGeom>
              <a:avLst/>
              <a:gdLst>
                <a:gd name="T0" fmla="*/ 115919 w 116135"/>
                <a:gd name="T1" fmla="*/ 0 h 60608"/>
                <a:gd name="T2" fmla="*/ 95155 w 116135"/>
                <a:gd name="T3" fmla="*/ 20765 h 60608"/>
                <a:gd name="T4" fmla="*/ 55150 w 116135"/>
                <a:gd name="T5" fmla="*/ 48673 h 60608"/>
                <a:gd name="T6" fmla="*/ 0 w 116135"/>
                <a:gd name="T7" fmla="*/ 45149 h 60608"/>
                <a:gd name="T8" fmla="*/ 56198 w 116135"/>
                <a:gd name="T9" fmla="*/ 53626 h 60608"/>
                <a:gd name="T10" fmla="*/ 95536 w 116135"/>
                <a:gd name="T11" fmla="*/ 26099 h 60608"/>
                <a:gd name="T12" fmla="*/ 116110 w 116135"/>
                <a:gd name="T13" fmla="*/ 4858 h 60608"/>
                <a:gd name="T14" fmla="*/ 115919 w 116135"/>
                <a:gd name="T15" fmla="*/ 0 h 60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2" name="Google Shape;258;p12">
              <a:extLst>
                <a:ext uri="{FF2B5EF4-FFF2-40B4-BE49-F238E27FC236}">
                  <a16:creationId xmlns:a16="http://schemas.microsoft.com/office/drawing/2014/main" id="{807DB821-3D9C-4ECE-8CAF-DC2BB9C2D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21254" y="1360384"/>
              <a:ext cx="326700" cy="394943"/>
            </a:xfrm>
            <a:custGeom>
              <a:avLst/>
              <a:gdLst>
                <a:gd name="T0" fmla="*/ 405429 w 408631"/>
                <a:gd name="T1" fmla="*/ 33455 h 493987"/>
                <a:gd name="T2" fmla="*/ 321990 w 408631"/>
                <a:gd name="T3" fmla="*/ 187094 h 493987"/>
                <a:gd name="T4" fmla="*/ 224264 w 408631"/>
                <a:gd name="T5" fmla="*/ 224622 h 493987"/>
                <a:gd name="T6" fmla="*/ 225502 w 408631"/>
                <a:gd name="T7" fmla="*/ 293583 h 493987"/>
                <a:gd name="T8" fmla="*/ 220359 w 408631"/>
                <a:gd name="T9" fmla="*/ 489036 h 493987"/>
                <a:gd name="T10" fmla="*/ 177591 w 408631"/>
                <a:gd name="T11" fmla="*/ 488560 h 493987"/>
                <a:gd name="T12" fmla="*/ 150255 w 408631"/>
                <a:gd name="T13" fmla="*/ 318062 h 493987"/>
                <a:gd name="T14" fmla="*/ 136348 w 408631"/>
                <a:gd name="T15" fmla="*/ 183665 h 493987"/>
                <a:gd name="T16" fmla="*/ 243123 w 408631"/>
                <a:gd name="T17" fmla="*/ 110703 h 493987"/>
                <a:gd name="T18" fmla="*/ 78531 w 408631"/>
                <a:gd name="T19" fmla="*/ 165853 h 493987"/>
                <a:gd name="T20" fmla="*/ 83294 w 408631"/>
                <a:gd name="T21" fmla="*/ 219955 h 493987"/>
                <a:gd name="T22" fmla="*/ 78627 w 408631"/>
                <a:gd name="T23" fmla="*/ 400453 h 493987"/>
                <a:gd name="T24" fmla="*/ 36812 w 408631"/>
                <a:gd name="T25" fmla="*/ 400453 h 493987"/>
                <a:gd name="T26" fmla="*/ 427 w 408631"/>
                <a:gd name="T27" fmla="*/ 124229 h 493987"/>
                <a:gd name="T28" fmla="*/ 175782 w 408631"/>
                <a:gd name="T29" fmla="*/ 9167 h 493987"/>
                <a:gd name="T30" fmla="*/ 207976 w 408631"/>
                <a:gd name="T31" fmla="*/ 499 h 493987"/>
                <a:gd name="T32" fmla="*/ 405429 w 408631"/>
                <a:gd name="T33" fmla="*/ 33455 h 493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lnTo>
                    <a:pt x="405429" y="334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3" name="Google Shape;259;p12">
              <a:extLst>
                <a:ext uri="{FF2B5EF4-FFF2-40B4-BE49-F238E27FC236}">
                  <a16:creationId xmlns:a16="http://schemas.microsoft.com/office/drawing/2014/main" id="{CCC46473-5FAD-4139-B6E7-22842B58B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7903" y="1095544"/>
              <a:ext cx="102781" cy="99997"/>
            </a:xfrm>
            <a:custGeom>
              <a:avLst/>
              <a:gdLst>
                <a:gd name="T0" fmla="*/ 102220 w 128556"/>
                <a:gd name="T1" fmla="*/ 0 h 125075"/>
                <a:gd name="T2" fmla="*/ 100886 w 128556"/>
                <a:gd name="T3" fmla="*/ 50292 h 125075"/>
                <a:gd name="T4" fmla="*/ 127937 w 128556"/>
                <a:gd name="T5" fmla="*/ 72676 h 125075"/>
                <a:gd name="T6" fmla="*/ 77645 w 128556"/>
                <a:gd name="T7" fmla="*/ 123253 h 125075"/>
                <a:gd name="T8" fmla="*/ 112 w 128556"/>
                <a:gd name="T9" fmla="*/ 80867 h 125075"/>
                <a:gd name="T10" fmla="*/ 19162 w 128556"/>
                <a:gd name="T11" fmla="*/ 27051 h 125075"/>
                <a:gd name="T12" fmla="*/ 102220 w 128556"/>
                <a:gd name="T13" fmla="*/ 0 h 1250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4" name="Google Shape;260;p12">
              <a:extLst>
                <a:ext uri="{FF2B5EF4-FFF2-40B4-BE49-F238E27FC236}">
                  <a16:creationId xmlns:a16="http://schemas.microsoft.com/office/drawing/2014/main" id="{A3DAF8F4-CB2A-4CF2-9AF6-9AE913D9C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1720" y="1109556"/>
              <a:ext cx="166775" cy="325513"/>
            </a:xfrm>
            <a:custGeom>
              <a:avLst/>
              <a:gdLst>
                <a:gd name="T0" fmla="*/ 152620 w 208599"/>
                <a:gd name="T1" fmla="*/ 40673 h 407146"/>
                <a:gd name="T2" fmla="*/ 72419 w 208599"/>
                <a:gd name="T3" fmla="*/ 95251 h 407146"/>
                <a:gd name="T4" fmla="*/ 76801 w 208599"/>
                <a:gd name="T5" fmla="*/ 12574 h 407146"/>
                <a:gd name="T6" fmla="*/ 45178 w 208599"/>
                <a:gd name="T7" fmla="*/ 382 h 407146"/>
                <a:gd name="T8" fmla="*/ 16603 w 208599"/>
                <a:gd name="T9" fmla="*/ 37244 h 407146"/>
                <a:gd name="T10" fmla="*/ 124 w 208599"/>
                <a:gd name="T11" fmla="*/ 144019 h 407146"/>
                <a:gd name="T12" fmla="*/ 124 w 208599"/>
                <a:gd name="T13" fmla="*/ 316707 h 407146"/>
                <a:gd name="T14" fmla="*/ 49369 w 208599"/>
                <a:gd name="T15" fmla="*/ 387478 h 407146"/>
                <a:gd name="T16" fmla="*/ 160335 w 208599"/>
                <a:gd name="T17" fmla="*/ 402813 h 407146"/>
                <a:gd name="T18" fmla="*/ 200911 w 208599"/>
                <a:gd name="T19" fmla="*/ 366904 h 407146"/>
                <a:gd name="T20" fmla="*/ 190910 w 208599"/>
                <a:gd name="T21" fmla="*/ 218790 h 407146"/>
                <a:gd name="T22" fmla="*/ 208150 w 208599"/>
                <a:gd name="T23" fmla="*/ 108586 h 407146"/>
                <a:gd name="T24" fmla="*/ 186052 w 208599"/>
                <a:gd name="T25" fmla="*/ 62009 h 407146"/>
                <a:gd name="T26" fmla="*/ 152620 w 208599"/>
                <a:gd name="T27" fmla="*/ 40673 h 407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5" name="Google Shape;261;p12">
              <a:extLst>
                <a:ext uri="{FF2B5EF4-FFF2-40B4-BE49-F238E27FC236}">
                  <a16:creationId xmlns:a16="http://schemas.microsoft.com/office/drawing/2014/main" id="{60D4F8A2-6989-4873-8B91-40FC5A1AC5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3797" y="991818"/>
              <a:ext cx="110760" cy="134864"/>
            </a:xfrm>
            <a:custGeom>
              <a:avLst/>
              <a:gdLst>
                <a:gd name="T0" fmla="*/ 2962 w 138537"/>
                <a:gd name="T1" fmla="*/ 60969 h 168686"/>
                <a:gd name="T2" fmla="*/ 2962 w 138537"/>
                <a:gd name="T3" fmla="*/ 60969 h 168686"/>
                <a:gd name="T4" fmla="*/ 71161 w 138537"/>
                <a:gd name="T5" fmla="*/ 104 h 168686"/>
                <a:gd name="T6" fmla="*/ 138445 w 138537"/>
                <a:gd name="T7" fmla="*/ 74557 h 168686"/>
                <a:gd name="T8" fmla="*/ 107356 w 138537"/>
                <a:gd name="T9" fmla="*/ 129739 h 168686"/>
                <a:gd name="T10" fmla="*/ 101641 w 138537"/>
                <a:gd name="T11" fmla="*/ 145456 h 168686"/>
                <a:gd name="T12" fmla="*/ 37728 w 138537"/>
                <a:gd name="T13" fmla="*/ 168506 h 168686"/>
                <a:gd name="T14" fmla="*/ 8296 w 138537"/>
                <a:gd name="T15" fmla="*/ 144408 h 168686"/>
                <a:gd name="T16" fmla="*/ 2962 w 138537"/>
                <a:gd name="T17" fmla="*/ 60969 h 168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6" name="Google Shape;262;p12">
              <a:extLst>
                <a:ext uri="{FF2B5EF4-FFF2-40B4-BE49-F238E27FC236}">
                  <a16:creationId xmlns:a16="http://schemas.microsoft.com/office/drawing/2014/main" id="{2DD256A1-E747-4DAC-96B8-E3ABC2B96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7935" y="980032"/>
              <a:ext cx="116886" cy="115512"/>
            </a:xfrm>
            <a:custGeom>
              <a:avLst/>
              <a:gdLst>
                <a:gd name="T0" fmla="*/ 102179 w 146199"/>
                <a:gd name="T1" fmla="*/ 144481 h 144480"/>
                <a:gd name="T2" fmla="*/ 102179 w 146199"/>
                <a:gd name="T3" fmla="*/ 144481 h 144480"/>
                <a:gd name="T4" fmla="*/ 98750 w 146199"/>
                <a:gd name="T5" fmla="*/ 113239 h 144480"/>
                <a:gd name="T6" fmla="*/ 63984 w 146199"/>
                <a:gd name="T7" fmla="*/ 59899 h 144480"/>
                <a:gd name="T8" fmla="*/ 2072 w 146199"/>
                <a:gd name="T9" fmla="*/ 45135 h 144480"/>
                <a:gd name="T10" fmla="*/ 83415 w 146199"/>
                <a:gd name="T11" fmla="*/ 1129 h 144480"/>
                <a:gd name="T12" fmla="*/ 146185 w 146199"/>
                <a:gd name="T13" fmla="*/ 72281 h 144480"/>
                <a:gd name="T14" fmla="*/ 102179 w 146199"/>
                <a:gd name="T15" fmla="*/ 144481 h 144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7" name="Google Shape;263;p12">
              <a:extLst>
                <a:ext uri="{FF2B5EF4-FFF2-40B4-BE49-F238E27FC236}">
                  <a16:creationId xmlns:a16="http://schemas.microsoft.com/office/drawing/2014/main" id="{F6A8BED1-EC05-48D5-B625-32B5341737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4000" y="1109861"/>
              <a:ext cx="53839" cy="78361"/>
            </a:xfrm>
            <a:custGeom>
              <a:avLst/>
              <a:gdLst>
                <a:gd name="T0" fmla="*/ 24289 w 67341"/>
                <a:gd name="T1" fmla="*/ 98012 h 98012"/>
                <a:gd name="T2" fmla="*/ 0 w 67341"/>
                <a:gd name="T3" fmla="*/ 87058 h 98012"/>
                <a:gd name="T4" fmla="*/ 67342 w 67341"/>
                <a:gd name="T5" fmla="*/ 0 h 98012"/>
                <a:gd name="T6" fmla="*/ 39814 w 67341"/>
                <a:gd name="T7" fmla="*/ 33338 h 98012"/>
                <a:gd name="T8" fmla="*/ 24289 w 67341"/>
                <a:gd name="T9" fmla="*/ 98012 h 98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8" name="Google Shape;264;p12">
              <a:extLst>
                <a:ext uri="{FF2B5EF4-FFF2-40B4-BE49-F238E27FC236}">
                  <a16:creationId xmlns:a16="http://schemas.microsoft.com/office/drawing/2014/main" id="{32ECD777-FFB5-4768-A7C3-C666E86E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4459" y="3551002"/>
              <a:ext cx="540508" cy="312148"/>
            </a:xfrm>
            <a:custGeom>
              <a:avLst/>
              <a:gdLst>
                <a:gd name="T0" fmla="*/ 625735 w 676058"/>
                <a:gd name="T1" fmla="*/ 92488 h 390429"/>
                <a:gd name="T2" fmla="*/ 577157 w 676058"/>
                <a:gd name="T3" fmla="*/ 57150 h 390429"/>
                <a:gd name="T4" fmla="*/ 98907 w 676058"/>
                <a:gd name="T5" fmla="*/ 57150 h 390429"/>
                <a:gd name="T6" fmla="*/ 43281 w 676058"/>
                <a:gd name="T7" fmla="*/ 99441 h 390429"/>
                <a:gd name="T8" fmla="*/ 98907 w 676058"/>
                <a:gd name="T9" fmla="*/ 333280 h 390429"/>
                <a:gd name="T10" fmla="*/ 577157 w 676058"/>
                <a:gd name="T11" fmla="*/ 333280 h 390429"/>
                <a:gd name="T12" fmla="*/ 625735 w 676058"/>
                <a:gd name="T13" fmla="*/ 92488 h 390429"/>
                <a:gd name="T14" fmla="*/ 535152 w 676058"/>
                <a:gd name="T15" fmla="*/ 308610 h 390429"/>
                <a:gd name="T16" fmla="*/ 141008 w 676058"/>
                <a:gd name="T17" fmla="*/ 308610 h 390429"/>
                <a:gd name="T18" fmla="*/ 72713 w 676058"/>
                <a:gd name="T19" fmla="*/ 145542 h 390429"/>
                <a:gd name="T20" fmla="*/ 141008 w 676058"/>
                <a:gd name="T21" fmla="*/ 81058 h 390429"/>
                <a:gd name="T22" fmla="*/ 535152 w 676058"/>
                <a:gd name="T23" fmla="*/ 81058 h 390429"/>
                <a:gd name="T24" fmla="*/ 603256 w 676058"/>
                <a:gd name="T25" fmla="*/ 145542 h 390429"/>
                <a:gd name="T26" fmla="*/ 603256 w 676058"/>
                <a:gd name="T27" fmla="*/ 145542 h 390429"/>
                <a:gd name="T28" fmla="*/ 535152 w 676058"/>
                <a:gd name="T29" fmla="*/ 308610 h 390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19" name="Google Shape;265;p12">
              <a:extLst>
                <a:ext uri="{FF2B5EF4-FFF2-40B4-BE49-F238E27FC236}">
                  <a16:creationId xmlns:a16="http://schemas.microsoft.com/office/drawing/2014/main" id="{C8738897-744A-4E77-A4A6-438AF56C7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798" y="3491907"/>
              <a:ext cx="469764" cy="181297"/>
            </a:xfrm>
            <a:custGeom>
              <a:avLst/>
              <a:gdLst>
                <a:gd name="T0" fmla="*/ 565309 w 587572"/>
                <a:gd name="T1" fmla="*/ 219837 h 226763"/>
                <a:gd name="T2" fmla="*/ 565309 w 587572"/>
                <a:gd name="T3" fmla="*/ 219837 h 226763"/>
                <a:gd name="T4" fmla="*/ 497205 w 587572"/>
                <a:gd name="T5" fmla="*/ 155353 h 226763"/>
                <a:gd name="T6" fmla="*/ 103061 w 587572"/>
                <a:gd name="T7" fmla="*/ 155353 h 226763"/>
                <a:gd name="T8" fmla="*/ 34766 w 587572"/>
                <a:gd name="T9" fmla="*/ 219837 h 226763"/>
                <a:gd name="T10" fmla="*/ 5334 w 587572"/>
                <a:gd name="T11" fmla="*/ 172974 h 226763"/>
                <a:gd name="T12" fmla="*/ 0 w 587572"/>
                <a:gd name="T13" fmla="*/ 164497 h 226763"/>
                <a:gd name="T14" fmla="*/ 38100 w 587572"/>
                <a:gd name="T15" fmla="*/ 73533 h 226763"/>
                <a:gd name="T16" fmla="*/ 170402 w 587572"/>
                <a:gd name="T17" fmla="*/ 0 h 226763"/>
                <a:gd name="T18" fmla="*/ 416719 w 587572"/>
                <a:gd name="T19" fmla="*/ 4286 h 226763"/>
                <a:gd name="T20" fmla="*/ 584073 w 587572"/>
                <a:gd name="T21" fmla="*/ 103537 h 226763"/>
                <a:gd name="T22" fmla="*/ 587502 w 587572"/>
                <a:gd name="T23" fmla="*/ 166021 h 226763"/>
                <a:gd name="T24" fmla="*/ 565309 w 587572"/>
                <a:gd name="T25" fmla="*/ 219837 h 226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0" name="Google Shape;266;p12">
              <a:extLst>
                <a:ext uri="{FF2B5EF4-FFF2-40B4-BE49-F238E27FC236}">
                  <a16:creationId xmlns:a16="http://schemas.microsoft.com/office/drawing/2014/main" id="{032A5405-0B39-4BA2-A4C8-DF82FF14C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4490" y="3623727"/>
              <a:ext cx="41046" cy="82625"/>
            </a:xfrm>
            <a:custGeom>
              <a:avLst/>
              <a:gdLst>
                <a:gd name="T0" fmla="*/ 0 w 51339"/>
                <a:gd name="T1" fmla="*/ 103346 h 103346"/>
                <a:gd name="T2" fmla="*/ 95 w 51339"/>
                <a:gd name="T3" fmla="*/ 0 h 103346"/>
                <a:gd name="T4" fmla="*/ 51340 w 51339"/>
                <a:gd name="T5" fmla="*/ 86773 h 103346"/>
                <a:gd name="T6" fmla="*/ 0 w 51339"/>
                <a:gd name="T7" fmla="*/ 103346 h 103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1" name="Google Shape;267;p12">
              <a:extLst>
                <a:ext uri="{FF2B5EF4-FFF2-40B4-BE49-F238E27FC236}">
                  <a16:creationId xmlns:a16="http://schemas.microsoft.com/office/drawing/2014/main" id="{EB73FE66-5C8D-49AF-896B-886EB1C2F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8847" y="3624184"/>
              <a:ext cx="36096" cy="82168"/>
            </a:xfrm>
            <a:custGeom>
              <a:avLst/>
              <a:gdLst>
                <a:gd name="T0" fmla="*/ 45148 w 45148"/>
                <a:gd name="T1" fmla="*/ 102775 h 102774"/>
                <a:gd name="T2" fmla="*/ 45148 w 45148"/>
                <a:gd name="T3" fmla="*/ 0 h 102774"/>
                <a:gd name="T4" fmla="*/ 0 w 45148"/>
                <a:gd name="T5" fmla="*/ 51149 h 102774"/>
                <a:gd name="T6" fmla="*/ 45148 w 45148"/>
                <a:gd name="T7" fmla="*/ 102775 h 102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2" name="Google Shape;268;p12">
              <a:extLst>
                <a:ext uri="{FF2B5EF4-FFF2-40B4-BE49-F238E27FC236}">
                  <a16:creationId xmlns:a16="http://schemas.microsoft.com/office/drawing/2014/main" id="{5874AB16-E4C7-4EE2-956E-DF7FB96E26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2237" y="3535238"/>
              <a:ext cx="449908" cy="259679"/>
            </a:xfrm>
            <a:custGeom>
              <a:avLst/>
              <a:gdLst>
                <a:gd name="T0" fmla="*/ 562737 w 562737"/>
                <a:gd name="T1" fmla="*/ 162401 h 324802"/>
                <a:gd name="T2" fmla="*/ 281368 w 562737"/>
                <a:gd name="T3" fmla="*/ 324802 h 324802"/>
                <a:gd name="T4" fmla="*/ 0 w 562737"/>
                <a:gd name="T5" fmla="*/ 162401 h 324802"/>
                <a:gd name="T6" fmla="*/ 281368 w 562737"/>
                <a:gd name="T7" fmla="*/ 0 h 324802"/>
                <a:gd name="T8" fmla="*/ 562737 w 562737"/>
                <a:gd name="T9" fmla="*/ 162401 h 324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3" name="Google Shape;269;p12">
              <a:extLst>
                <a:ext uri="{FF2B5EF4-FFF2-40B4-BE49-F238E27FC236}">
                  <a16:creationId xmlns:a16="http://schemas.microsoft.com/office/drawing/2014/main" id="{7C4E785E-1967-478A-B921-BE6D9BF614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5050" y="3673683"/>
              <a:ext cx="491482" cy="176325"/>
            </a:xfrm>
            <a:custGeom>
              <a:avLst/>
              <a:gdLst>
                <a:gd name="T0" fmla="*/ 0 w 614737"/>
                <a:gd name="T1" fmla="*/ 58293 h 220544"/>
                <a:gd name="T2" fmla="*/ 366522 w 614737"/>
                <a:gd name="T3" fmla="*/ 220218 h 220544"/>
                <a:gd name="T4" fmla="*/ 614172 w 614737"/>
                <a:gd name="T5" fmla="*/ 0 h 220544"/>
                <a:gd name="T6" fmla="*/ 415957 w 614737"/>
                <a:gd name="T7" fmla="*/ 110300 h 220544"/>
                <a:gd name="T8" fmla="*/ 124778 w 614737"/>
                <a:gd name="T9" fmla="*/ 94583 h 220544"/>
                <a:gd name="T10" fmla="*/ 95 w 614737"/>
                <a:gd name="T11" fmla="*/ 0 h 220544"/>
                <a:gd name="T12" fmla="*/ 0 w 614737"/>
                <a:gd name="T13" fmla="*/ 58293 h 220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lnTo>
                    <a:pt x="0" y="5829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4" name="Google Shape;270;p12">
              <a:extLst>
                <a:ext uri="{FF2B5EF4-FFF2-40B4-BE49-F238E27FC236}">
                  <a16:creationId xmlns:a16="http://schemas.microsoft.com/office/drawing/2014/main" id="{5A507A23-57FE-4185-AD6B-63DA42E61D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4490" y="3472184"/>
              <a:ext cx="540453" cy="312196"/>
            </a:xfrm>
            <a:custGeom>
              <a:avLst/>
              <a:gdLst>
                <a:gd name="T0" fmla="*/ 98869 w 675989"/>
                <a:gd name="T1" fmla="*/ 333375 h 390489"/>
                <a:gd name="T2" fmla="*/ 98869 w 675989"/>
                <a:gd name="T3" fmla="*/ 57150 h 390489"/>
                <a:gd name="T4" fmla="*/ 577120 w 675989"/>
                <a:gd name="T5" fmla="*/ 57150 h 390489"/>
                <a:gd name="T6" fmla="*/ 577120 w 675989"/>
                <a:gd name="T7" fmla="*/ 333375 h 390489"/>
                <a:gd name="T8" fmla="*/ 98869 w 675989"/>
                <a:gd name="T9" fmla="*/ 333375 h 390489"/>
                <a:gd name="T10" fmla="*/ 535019 w 675989"/>
                <a:gd name="T11" fmla="*/ 81534 h 390489"/>
                <a:gd name="T12" fmla="*/ 140970 w 675989"/>
                <a:gd name="T13" fmla="*/ 81534 h 390489"/>
                <a:gd name="T14" fmla="*/ 140970 w 675989"/>
                <a:gd name="T15" fmla="*/ 309086 h 390489"/>
                <a:gd name="T16" fmla="*/ 535019 w 675989"/>
                <a:gd name="T17" fmla="*/ 309086 h 390489"/>
                <a:gd name="T18" fmla="*/ 535019 w 675989"/>
                <a:gd name="T19" fmla="*/ 81534 h 390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5" name="Google Shape;271;p12">
              <a:extLst>
                <a:ext uri="{FF2B5EF4-FFF2-40B4-BE49-F238E27FC236}">
                  <a16:creationId xmlns:a16="http://schemas.microsoft.com/office/drawing/2014/main" id="{75365FA2-6BF2-427C-8FE5-27D296247508}"/>
                </a:ext>
              </a:extLst>
            </p:cNvPr>
            <p:cNvSpPr>
              <a:spLocks/>
            </p:cNvSpPr>
            <p:nvPr/>
          </p:nvSpPr>
          <p:spPr bwMode="auto">
            <a:xfrm rot="-1801764">
              <a:off x="7461665" y="3958761"/>
              <a:ext cx="59345" cy="102714"/>
            </a:xfrm>
            <a:custGeom>
              <a:avLst/>
              <a:gdLst>
                <a:gd name="T0" fmla="*/ 74295 w 74294"/>
                <a:gd name="T1" fmla="*/ 64294 h 128587"/>
                <a:gd name="T2" fmla="*/ 37148 w 74294"/>
                <a:gd name="T3" fmla="*/ 128588 h 128587"/>
                <a:gd name="T4" fmla="*/ 0 w 74294"/>
                <a:gd name="T5" fmla="*/ 64294 h 128587"/>
                <a:gd name="T6" fmla="*/ 37148 w 74294"/>
                <a:gd name="T7" fmla="*/ 0 h 128587"/>
                <a:gd name="T8" fmla="*/ 74295 w 74294"/>
                <a:gd name="T9" fmla="*/ 64294 h 128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6" name="Google Shape;272;p12">
              <a:extLst>
                <a:ext uri="{FF2B5EF4-FFF2-40B4-BE49-F238E27FC236}">
                  <a16:creationId xmlns:a16="http://schemas.microsoft.com/office/drawing/2014/main" id="{EF0399D5-D7CC-4681-9D2D-BC739891F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2377" y="3752957"/>
              <a:ext cx="148877" cy="85976"/>
            </a:xfrm>
            <a:custGeom>
              <a:avLst/>
              <a:gdLst>
                <a:gd name="T0" fmla="*/ 186214 w 186213"/>
                <a:gd name="T1" fmla="*/ 25337 h 107537"/>
                <a:gd name="T2" fmla="*/ 43910 w 186213"/>
                <a:gd name="T3" fmla="*/ 107537 h 107537"/>
                <a:gd name="T4" fmla="*/ 0 w 186213"/>
                <a:gd name="T5" fmla="*/ 82105 h 107537"/>
                <a:gd name="T6" fmla="*/ 142304 w 186213"/>
                <a:gd name="T7" fmla="*/ 0 h 107537"/>
                <a:gd name="T8" fmla="*/ 186214 w 186213"/>
                <a:gd name="T9" fmla="*/ 25337 h 107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7" name="Google Shape;273;p12">
              <a:extLst>
                <a:ext uri="{FF2B5EF4-FFF2-40B4-BE49-F238E27FC236}">
                  <a16:creationId xmlns:a16="http://schemas.microsoft.com/office/drawing/2014/main" id="{28CF805E-17F8-4139-B14D-1B82C07E58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7483" y="3773138"/>
              <a:ext cx="113771" cy="106232"/>
            </a:xfrm>
            <a:custGeom>
              <a:avLst/>
              <a:gdLst>
                <a:gd name="T0" fmla="*/ 142304 w 142303"/>
                <a:gd name="T1" fmla="*/ 50768 h 132873"/>
                <a:gd name="T2" fmla="*/ 0 w 142303"/>
                <a:gd name="T3" fmla="*/ 132874 h 132873"/>
                <a:gd name="T4" fmla="*/ 0 w 142303"/>
                <a:gd name="T5" fmla="*/ 82201 h 132873"/>
                <a:gd name="T6" fmla="*/ 142304 w 142303"/>
                <a:gd name="T7" fmla="*/ 0 h 132873"/>
                <a:gd name="T8" fmla="*/ 142304 w 142303"/>
                <a:gd name="T9" fmla="*/ 50768 h 132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8" name="Google Shape;274;p12">
              <a:extLst>
                <a:ext uri="{FF2B5EF4-FFF2-40B4-BE49-F238E27FC236}">
                  <a16:creationId xmlns:a16="http://schemas.microsoft.com/office/drawing/2014/main" id="{131AE497-B01C-4F4F-B59B-CD2D935B6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5892" y="3799784"/>
              <a:ext cx="344817" cy="254127"/>
            </a:xfrm>
            <a:custGeom>
              <a:avLst/>
              <a:gdLst>
                <a:gd name="T0" fmla="*/ 431292 w 431291"/>
                <a:gd name="T1" fmla="*/ 84877 h 317858"/>
                <a:gd name="T2" fmla="*/ 385858 w 431291"/>
                <a:gd name="T3" fmla="*/ 6106 h 317858"/>
                <a:gd name="T4" fmla="*/ 354139 w 431291"/>
                <a:gd name="T5" fmla="*/ 2676 h 317858"/>
                <a:gd name="T6" fmla="*/ 354139 w 431291"/>
                <a:gd name="T7" fmla="*/ 2676 h 317858"/>
                <a:gd name="T8" fmla="*/ 0 w 431291"/>
                <a:gd name="T9" fmla="*/ 206988 h 317858"/>
                <a:gd name="T10" fmla="*/ 64579 w 431291"/>
                <a:gd name="T11" fmla="*/ 317859 h 317858"/>
                <a:gd name="T12" fmla="*/ 414338 w 431291"/>
                <a:gd name="T13" fmla="*/ 115929 h 317858"/>
                <a:gd name="T14" fmla="*/ 431292 w 431291"/>
                <a:gd name="T15" fmla="*/ 84877 h 3178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29" name="Google Shape;275;p12">
              <a:extLst>
                <a:ext uri="{FF2B5EF4-FFF2-40B4-BE49-F238E27FC236}">
                  <a16:creationId xmlns:a16="http://schemas.microsoft.com/office/drawing/2014/main" id="{CD4183A9-7E83-44FA-A101-C4C18B0B99C7}"/>
                </a:ext>
              </a:extLst>
            </p:cNvPr>
            <p:cNvSpPr>
              <a:spLocks/>
            </p:cNvSpPr>
            <p:nvPr/>
          </p:nvSpPr>
          <p:spPr bwMode="auto">
            <a:xfrm rot="-1801764">
              <a:off x="7461665" y="3958761"/>
              <a:ext cx="59345" cy="102714"/>
            </a:xfrm>
            <a:custGeom>
              <a:avLst/>
              <a:gdLst>
                <a:gd name="T0" fmla="*/ 74295 w 74294"/>
                <a:gd name="T1" fmla="*/ 64294 h 128587"/>
                <a:gd name="T2" fmla="*/ 37148 w 74294"/>
                <a:gd name="T3" fmla="*/ 128588 h 128587"/>
                <a:gd name="T4" fmla="*/ 0 w 74294"/>
                <a:gd name="T5" fmla="*/ 64294 h 128587"/>
                <a:gd name="T6" fmla="*/ 37148 w 74294"/>
                <a:gd name="T7" fmla="*/ 0 h 128587"/>
                <a:gd name="T8" fmla="*/ 74295 w 74294"/>
                <a:gd name="T9" fmla="*/ 64294 h 128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0" name="Google Shape;276;p12">
              <a:extLst>
                <a:ext uri="{FF2B5EF4-FFF2-40B4-BE49-F238E27FC236}">
                  <a16:creationId xmlns:a16="http://schemas.microsoft.com/office/drawing/2014/main" id="{CED8EE27-AB41-45D2-BD4A-F6EBC3714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3340" y="4275363"/>
              <a:ext cx="345579" cy="199519"/>
            </a:xfrm>
            <a:custGeom>
              <a:avLst/>
              <a:gdLst>
                <a:gd name="T0" fmla="*/ 432244 w 432244"/>
                <a:gd name="T1" fmla="*/ 124778 h 249555"/>
                <a:gd name="T2" fmla="*/ 216122 w 432244"/>
                <a:gd name="T3" fmla="*/ 249555 h 249555"/>
                <a:gd name="T4" fmla="*/ 0 w 432244"/>
                <a:gd name="T5" fmla="*/ 124778 h 249555"/>
                <a:gd name="T6" fmla="*/ 216122 w 432244"/>
                <a:gd name="T7" fmla="*/ 0 h 249555"/>
                <a:gd name="T8" fmla="*/ 432244 w 432244"/>
                <a:gd name="T9" fmla="*/ 124778 h 249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1" name="Google Shape;277;p12">
              <a:extLst>
                <a:ext uri="{FF2B5EF4-FFF2-40B4-BE49-F238E27FC236}">
                  <a16:creationId xmlns:a16="http://schemas.microsoft.com/office/drawing/2014/main" id="{8B2960C8-AB8D-4FE6-B601-8503DCB47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5604" y="3658605"/>
              <a:ext cx="79241" cy="172485"/>
            </a:xfrm>
            <a:custGeom>
              <a:avLst/>
              <a:gdLst>
                <a:gd name="T0" fmla="*/ 77248 w 99113"/>
                <a:gd name="T1" fmla="*/ 0 h 215741"/>
                <a:gd name="T2" fmla="*/ 98393 w 99113"/>
                <a:gd name="T3" fmla="*/ 136398 h 215741"/>
                <a:gd name="T4" fmla="*/ 11335 w 99113"/>
                <a:gd name="T5" fmla="*/ 215741 h 215741"/>
                <a:gd name="T6" fmla="*/ 0 w 99113"/>
                <a:gd name="T7" fmla="*/ 164973 h 215741"/>
                <a:gd name="T8" fmla="*/ 45339 w 99113"/>
                <a:gd name="T9" fmla="*/ 120491 h 215741"/>
                <a:gd name="T10" fmla="*/ 33052 w 99113"/>
                <a:gd name="T11" fmla="*/ 36385 h 215741"/>
                <a:gd name="T12" fmla="*/ 77248 w 99113"/>
                <a:gd name="T13" fmla="*/ 0 h 215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lnTo>
                    <a:pt x="77248" y="0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2" name="Google Shape;278;p12">
              <a:extLst>
                <a:ext uri="{FF2B5EF4-FFF2-40B4-BE49-F238E27FC236}">
                  <a16:creationId xmlns:a16="http://schemas.microsoft.com/office/drawing/2014/main" id="{BE455837-4AAD-4BED-A41D-E245732F45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6722" y="3587657"/>
              <a:ext cx="56961" cy="109603"/>
            </a:xfrm>
            <a:custGeom>
              <a:avLst/>
              <a:gdLst>
                <a:gd name="T0" fmla="*/ 0 w 71246"/>
                <a:gd name="T1" fmla="*/ 3302 h 137090"/>
                <a:gd name="T2" fmla="*/ 45625 w 71246"/>
                <a:gd name="T3" fmla="*/ 17113 h 137090"/>
                <a:gd name="T4" fmla="*/ 71247 w 71246"/>
                <a:gd name="T5" fmla="*/ 117125 h 137090"/>
                <a:gd name="T6" fmla="*/ 29051 w 71246"/>
                <a:gd name="T7" fmla="*/ 136652 h 137090"/>
                <a:gd name="T8" fmla="*/ 0 w 71246"/>
                <a:gd name="T9" fmla="*/ 3302 h 137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lnTo>
                    <a:pt x="0" y="3302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3" name="Google Shape;279;p12">
              <a:extLst>
                <a:ext uri="{FF2B5EF4-FFF2-40B4-BE49-F238E27FC236}">
                  <a16:creationId xmlns:a16="http://schemas.microsoft.com/office/drawing/2014/main" id="{24521E81-5379-441D-9D19-FF279B887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307" y="4346248"/>
              <a:ext cx="122882" cy="68919"/>
            </a:xfrm>
            <a:custGeom>
              <a:avLst/>
              <a:gdLst>
                <a:gd name="T0" fmla="*/ 145884 w 153698"/>
                <a:gd name="T1" fmla="*/ 20876 h 86203"/>
                <a:gd name="T2" fmla="*/ 92925 w 153698"/>
                <a:gd name="T3" fmla="*/ 14399 h 86203"/>
                <a:gd name="T4" fmla="*/ 1390 w 153698"/>
                <a:gd name="T5" fmla="*/ 10017 h 86203"/>
                <a:gd name="T6" fmla="*/ 39490 w 153698"/>
                <a:gd name="T7" fmla="*/ 55928 h 86203"/>
                <a:gd name="T8" fmla="*/ 114451 w 153698"/>
                <a:gd name="T9" fmla="*/ 84503 h 86203"/>
                <a:gd name="T10" fmla="*/ 146837 w 153698"/>
                <a:gd name="T11" fmla="*/ 79931 h 86203"/>
                <a:gd name="T12" fmla="*/ 145884 w 153698"/>
                <a:gd name="T13" fmla="*/ 20876 h 86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4" name="Google Shape;280;p12">
              <a:extLst>
                <a:ext uri="{FF2B5EF4-FFF2-40B4-BE49-F238E27FC236}">
                  <a16:creationId xmlns:a16="http://schemas.microsoft.com/office/drawing/2014/main" id="{60339D39-41D8-4B32-9994-81FE61362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313" y="4357988"/>
              <a:ext cx="120815" cy="57407"/>
            </a:xfrm>
            <a:custGeom>
              <a:avLst/>
              <a:gdLst>
                <a:gd name="T0" fmla="*/ 114156 w 151113"/>
                <a:gd name="T1" fmla="*/ 64103 h 71804"/>
                <a:gd name="T2" fmla="*/ 39195 w 151113"/>
                <a:gd name="T3" fmla="*/ 35528 h 71804"/>
                <a:gd name="T4" fmla="*/ 237 w 151113"/>
                <a:gd name="T5" fmla="*/ 0 h 71804"/>
                <a:gd name="T6" fmla="*/ 39195 w 151113"/>
                <a:gd name="T7" fmla="*/ 41529 h 71804"/>
                <a:gd name="T8" fmla="*/ 114156 w 151113"/>
                <a:gd name="T9" fmla="*/ 70104 h 71804"/>
                <a:gd name="T10" fmla="*/ 146541 w 151113"/>
                <a:gd name="T11" fmla="*/ 65532 h 71804"/>
                <a:gd name="T12" fmla="*/ 151113 w 151113"/>
                <a:gd name="T13" fmla="*/ 57150 h 71804"/>
                <a:gd name="T14" fmla="*/ 114156 w 151113"/>
                <a:gd name="T15" fmla="*/ 64103 h 71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5" name="Google Shape;281;p12">
              <a:extLst>
                <a:ext uri="{FF2B5EF4-FFF2-40B4-BE49-F238E27FC236}">
                  <a16:creationId xmlns:a16="http://schemas.microsoft.com/office/drawing/2014/main" id="{E4800102-1B33-40A3-9D1F-06B2833E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5166" y="4305930"/>
              <a:ext cx="122882" cy="68953"/>
            </a:xfrm>
            <a:custGeom>
              <a:avLst/>
              <a:gdLst>
                <a:gd name="T0" fmla="*/ 145884 w 153698"/>
                <a:gd name="T1" fmla="*/ 20822 h 86245"/>
                <a:gd name="T2" fmla="*/ 92925 w 153698"/>
                <a:gd name="T3" fmla="*/ 14441 h 86245"/>
                <a:gd name="T4" fmla="*/ 1390 w 153698"/>
                <a:gd name="T5" fmla="*/ 10059 h 86245"/>
                <a:gd name="T6" fmla="*/ 39490 w 153698"/>
                <a:gd name="T7" fmla="*/ 55969 h 86245"/>
                <a:gd name="T8" fmla="*/ 114452 w 153698"/>
                <a:gd name="T9" fmla="*/ 84544 h 86245"/>
                <a:gd name="T10" fmla="*/ 146837 w 153698"/>
                <a:gd name="T11" fmla="*/ 79973 h 86245"/>
                <a:gd name="T12" fmla="*/ 145884 w 153698"/>
                <a:gd name="T13" fmla="*/ 20822 h 86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6" name="Google Shape;282;p12">
              <a:extLst>
                <a:ext uri="{FF2B5EF4-FFF2-40B4-BE49-F238E27FC236}">
                  <a16:creationId xmlns:a16="http://schemas.microsoft.com/office/drawing/2014/main" id="{81D0A599-A882-42CE-B2C9-926861F5C56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5174" y="4317703"/>
              <a:ext cx="120815" cy="57407"/>
            </a:xfrm>
            <a:custGeom>
              <a:avLst/>
              <a:gdLst>
                <a:gd name="T0" fmla="*/ 114156 w 151113"/>
                <a:gd name="T1" fmla="*/ 64008 h 71804"/>
                <a:gd name="T2" fmla="*/ 39195 w 151113"/>
                <a:gd name="T3" fmla="*/ 35433 h 71804"/>
                <a:gd name="T4" fmla="*/ 237 w 151113"/>
                <a:gd name="T5" fmla="*/ 0 h 71804"/>
                <a:gd name="T6" fmla="*/ 39195 w 151113"/>
                <a:gd name="T7" fmla="*/ 41529 h 71804"/>
                <a:gd name="T8" fmla="*/ 114156 w 151113"/>
                <a:gd name="T9" fmla="*/ 70104 h 71804"/>
                <a:gd name="T10" fmla="*/ 146541 w 151113"/>
                <a:gd name="T11" fmla="*/ 65532 h 71804"/>
                <a:gd name="T12" fmla="*/ 151113 w 151113"/>
                <a:gd name="T13" fmla="*/ 57150 h 71804"/>
                <a:gd name="T14" fmla="*/ 114156 w 151113"/>
                <a:gd name="T15" fmla="*/ 64008 h 71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7" name="Google Shape;283;p12">
              <a:extLst>
                <a:ext uri="{FF2B5EF4-FFF2-40B4-BE49-F238E27FC236}">
                  <a16:creationId xmlns:a16="http://schemas.microsoft.com/office/drawing/2014/main" id="{9F6448E4-E28E-497D-95B6-83700FA04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8325" y="3858200"/>
              <a:ext cx="179678" cy="507212"/>
            </a:xfrm>
            <a:custGeom>
              <a:avLst/>
              <a:gdLst>
                <a:gd name="T0" fmla="*/ 218313 w 224738"/>
                <a:gd name="T1" fmla="*/ 392525 h 634412"/>
                <a:gd name="T2" fmla="*/ 202406 w 224738"/>
                <a:gd name="T3" fmla="*/ 316325 h 634412"/>
                <a:gd name="T4" fmla="*/ 209550 w 224738"/>
                <a:gd name="T5" fmla="*/ 188690 h 634412"/>
                <a:gd name="T6" fmla="*/ 217361 w 224738"/>
                <a:gd name="T7" fmla="*/ 0 h 634412"/>
                <a:gd name="T8" fmla="*/ 0 w 224738"/>
                <a:gd name="T9" fmla="*/ 48292 h 634412"/>
                <a:gd name="T10" fmla="*/ 16002 w 224738"/>
                <a:gd name="T11" fmla="*/ 363283 h 634412"/>
                <a:gd name="T12" fmla="*/ 25527 w 224738"/>
                <a:gd name="T13" fmla="*/ 442150 h 634412"/>
                <a:gd name="T14" fmla="*/ 51530 w 224738"/>
                <a:gd name="T15" fmla="*/ 626459 h 634412"/>
                <a:gd name="T16" fmla="*/ 104680 w 224738"/>
                <a:gd name="T17" fmla="*/ 632365 h 634412"/>
                <a:gd name="T18" fmla="*/ 101537 w 224738"/>
                <a:gd name="T19" fmla="*/ 429006 h 634412"/>
                <a:gd name="T20" fmla="*/ 98298 w 224738"/>
                <a:gd name="T21" fmla="*/ 384715 h 634412"/>
                <a:gd name="T22" fmla="*/ 105537 w 224738"/>
                <a:gd name="T23" fmla="*/ 265176 h 634412"/>
                <a:gd name="T24" fmla="*/ 110204 w 224738"/>
                <a:gd name="T25" fmla="*/ 205740 h 634412"/>
                <a:gd name="T26" fmla="*/ 119729 w 224738"/>
                <a:gd name="T27" fmla="*/ 288322 h 634412"/>
                <a:gd name="T28" fmla="*/ 140494 w 224738"/>
                <a:gd name="T29" fmla="*/ 416338 h 634412"/>
                <a:gd name="T30" fmla="*/ 161354 w 224738"/>
                <a:gd name="T31" fmla="*/ 581501 h 634412"/>
                <a:gd name="T32" fmla="*/ 215551 w 224738"/>
                <a:gd name="T33" fmla="*/ 583787 h 634412"/>
                <a:gd name="T34" fmla="*/ 218313 w 224738"/>
                <a:gd name="T35" fmla="*/ 392525 h 634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8" name="Google Shape;284;p12">
              <a:extLst>
                <a:ext uri="{FF2B5EF4-FFF2-40B4-BE49-F238E27FC236}">
                  <a16:creationId xmlns:a16="http://schemas.microsoft.com/office/drawing/2014/main" id="{9E47D5A8-B8A1-4235-9FA1-6847550B05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4549" y="3442293"/>
              <a:ext cx="130417" cy="208730"/>
            </a:xfrm>
            <a:custGeom>
              <a:avLst/>
              <a:gdLst>
                <a:gd name="T0" fmla="*/ 153890 w 163123"/>
                <a:gd name="T1" fmla="*/ 186263 h 261076"/>
                <a:gd name="T2" fmla="*/ 122934 w 163123"/>
                <a:gd name="T3" fmla="*/ 186263 h 261076"/>
                <a:gd name="T4" fmla="*/ 119124 w 163123"/>
                <a:gd name="T5" fmla="*/ 160450 h 261076"/>
                <a:gd name="T6" fmla="*/ 122743 w 163123"/>
                <a:gd name="T7" fmla="*/ 150449 h 261076"/>
                <a:gd name="T8" fmla="*/ 152842 w 163123"/>
                <a:gd name="T9" fmla="*/ 89012 h 261076"/>
                <a:gd name="T10" fmla="*/ 88548 w 163123"/>
                <a:gd name="T11" fmla="*/ 430 h 261076"/>
                <a:gd name="T12" fmla="*/ 7300 w 163123"/>
                <a:gd name="T13" fmla="*/ 66248 h 261076"/>
                <a:gd name="T14" fmla="*/ 5967 w 163123"/>
                <a:gd name="T15" fmla="*/ 157021 h 261076"/>
                <a:gd name="T16" fmla="*/ 29969 w 163123"/>
                <a:gd name="T17" fmla="*/ 192930 h 261076"/>
                <a:gd name="T18" fmla="*/ 54830 w 163123"/>
                <a:gd name="T19" fmla="*/ 190739 h 261076"/>
                <a:gd name="T20" fmla="*/ 54830 w 163123"/>
                <a:gd name="T21" fmla="*/ 190739 h 261076"/>
                <a:gd name="T22" fmla="*/ 58544 w 163123"/>
                <a:gd name="T23" fmla="*/ 211123 h 261076"/>
                <a:gd name="T24" fmla="*/ 43590 w 163123"/>
                <a:gd name="T25" fmla="*/ 233030 h 261076"/>
                <a:gd name="T26" fmla="*/ 93692 w 163123"/>
                <a:gd name="T27" fmla="*/ 260939 h 261076"/>
                <a:gd name="T28" fmla="*/ 157128 w 163123"/>
                <a:gd name="T29" fmla="*/ 226458 h 261076"/>
                <a:gd name="T30" fmla="*/ 153890 w 163123"/>
                <a:gd name="T31" fmla="*/ 186263 h 26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39" name="Google Shape;285;p12">
              <a:extLst>
                <a:ext uri="{FF2B5EF4-FFF2-40B4-BE49-F238E27FC236}">
                  <a16:creationId xmlns:a16="http://schemas.microsoft.com/office/drawing/2014/main" id="{2494390C-C42E-4E00-8926-E98A748484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7056" y="3589895"/>
              <a:ext cx="200560" cy="332104"/>
            </a:xfrm>
            <a:custGeom>
              <a:avLst/>
              <a:gdLst>
                <a:gd name="T0" fmla="*/ 164275 w 250857"/>
                <a:gd name="T1" fmla="*/ 4121 h 415389"/>
                <a:gd name="T2" fmla="*/ 126175 w 250857"/>
                <a:gd name="T3" fmla="*/ 39364 h 415389"/>
                <a:gd name="T4" fmla="*/ 92266 w 250857"/>
                <a:gd name="T5" fmla="*/ 36506 h 415389"/>
                <a:gd name="T6" fmla="*/ 31782 w 250857"/>
                <a:gd name="T7" fmla="*/ 67653 h 415389"/>
                <a:gd name="T8" fmla="*/ 2350 w 250857"/>
                <a:gd name="T9" fmla="*/ 181953 h 415389"/>
                <a:gd name="T10" fmla="*/ 1683 w 250857"/>
                <a:gd name="T11" fmla="*/ 383978 h 415389"/>
                <a:gd name="T12" fmla="*/ 81217 w 250857"/>
                <a:gd name="T13" fmla="*/ 415125 h 415389"/>
                <a:gd name="T14" fmla="*/ 219139 w 250857"/>
                <a:gd name="T15" fmla="*/ 341401 h 415389"/>
                <a:gd name="T16" fmla="*/ 221520 w 250857"/>
                <a:gd name="T17" fmla="*/ 229006 h 415389"/>
                <a:gd name="T18" fmla="*/ 246475 w 250857"/>
                <a:gd name="T19" fmla="*/ 52127 h 415389"/>
                <a:gd name="T20" fmla="*/ 204946 w 250857"/>
                <a:gd name="T21" fmla="*/ 25 h 415389"/>
                <a:gd name="T22" fmla="*/ 164275 w 250857"/>
                <a:gd name="T23" fmla="*/ 4121 h 415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40" name="Google Shape;286;p12">
              <a:extLst>
                <a:ext uri="{FF2B5EF4-FFF2-40B4-BE49-F238E27FC236}">
                  <a16:creationId xmlns:a16="http://schemas.microsoft.com/office/drawing/2014/main" id="{E9011D00-2BB0-44AD-9B9F-884EF262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0839" y="3631642"/>
              <a:ext cx="254644" cy="198374"/>
            </a:xfrm>
            <a:custGeom>
              <a:avLst/>
              <a:gdLst>
                <a:gd name="T0" fmla="*/ 177479 w 318504"/>
                <a:gd name="T1" fmla="*/ 190982 h 248122"/>
                <a:gd name="T2" fmla="*/ 227580 w 318504"/>
                <a:gd name="T3" fmla="*/ 158026 h 248122"/>
                <a:gd name="T4" fmla="*/ 254155 w 318504"/>
                <a:gd name="T5" fmla="*/ 43726 h 248122"/>
                <a:gd name="T6" fmla="*/ 290255 w 318504"/>
                <a:gd name="T7" fmla="*/ 1721 h 248122"/>
                <a:gd name="T8" fmla="*/ 317210 w 318504"/>
                <a:gd name="T9" fmla="*/ 49346 h 248122"/>
                <a:gd name="T10" fmla="*/ 283683 w 318504"/>
                <a:gd name="T11" fmla="*/ 183934 h 248122"/>
                <a:gd name="T12" fmla="*/ 253583 w 318504"/>
                <a:gd name="T13" fmla="*/ 236417 h 248122"/>
                <a:gd name="T14" fmla="*/ 163096 w 318504"/>
                <a:gd name="T15" fmla="*/ 240322 h 248122"/>
                <a:gd name="T16" fmla="*/ 89849 w 318504"/>
                <a:gd name="T17" fmla="*/ 208604 h 248122"/>
                <a:gd name="T18" fmla="*/ 55368 w 318504"/>
                <a:gd name="T19" fmla="*/ 192983 h 248122"/>
                <a:gd name="T20" fmla="*/ 9458 w 318504"/>
                <a:gd name="T21" fmla="*/ 157169 h 248122"/>
                <a:gd name="T22" fmla="*/ 790 w 318504"/>
                <a:gd name="T23" fmla="*/ 134118 h 248122"/>
                <a:gd name="T24" fmla="*/ 12410 w 318504"/>
                <a:gd name="T25" fmla="*/ 136785 h 248122"/>
                <a:gd name="T26" fmla="*/ 38795 w 318504"/>
                <a:gd name="T27" fmla="*/ 161169 h 248122"/>
                <a:gd name="T28" fmla="*/ 20983 w 318504"/>
                <a:gd name="T29" fmla="*/ 141452 h 248122"/>
                <a:gd name="T30" fmla="*/ 7076 w 318504"/>
                <a:gd name="T31" fmla="*/ 118783 h 248122"/>
                <a:gd name="T32" fmla="*/ 15744 w 318504"/>
                <a:gd name="T33" fmla="*/ 105734 h 248122"/>
                <a:gd name="T34" fmla="*/ 32889 w 318504"/>
                <a:gd name="T35" fmla="*/ 128498 h 248122"/>
                <a:gd name="T36" fmla="*/ 49844 w 318504"/>
                <a:gd name="T37" fmla="*/ 144691 h 248122"/>
                <a:gd name="T38" fmla="*/ 34223 w 318504"/>
                <a:gd name="T39" fmla="*/ 119545 h 248122"/>
                <a:gd name="T40" fmla="*/ 28508 w 318504"/>
                <a:gd name="T41" fmla="*/ 96780 h 248122"/>
                <a:gd name="T42" fmla="*/ 40128 w 318504"/>
                <a:gd name="T43" fmla="*/ 95637 h 248122"/>
                <a:gd name="T44" fmla="*/ 59845 w 318504"/>
                <a:gd name="T45" fmla="*/ 125641 h 248122"/>
                <a:gd name="T46" fmla="*/ 75466 w 318504"/>
                <a:gd name="T47" fmla="*/ 136880 h 248122"/>
                <a:gd name="T48" fmla="*/ 67465 w 318504"/>
                <a:gd name="T49" fmla="*/ 119640 h 248122"/>
                <a:gd name="T50" fmla="*/ 73085 w 318504"/>
                <a:gd name="T51" fmla="*/ 97637 h 248122"/>
                <a:gd name="T52" fmla="*/ 82038 w 318504"/>
                <a:gd name="T53" fmla="*/ 106305 h 248122"/>
                <a:gd name="T54" fmla="*/ 98707 w 318504"/>
                <a:gd name="T55" fmla="*/ 136499 h 248122"/>
                <a:gd name="T56" fmla="*/ 113757 w 318504"/>
                <a:gd name="T57" fmla="*/ 162503 h 248122"/>
                <a:gd name="T58" fmla="*/ 177479 w 318504"/>
                <a:gd name="T59" fmla="*/ 190982 h 248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41" name="Google Shape;287;p12">
              <a:extLst>
                <a:ext uri="{FF2B5EF4-FFF2-40B4-BE49-F238E27FC236}">
                  <a16:creationId xmlns:a16="http://schemas.microsoft.com/office/drawing/2014/main" id="{6E8E4AAE-01D2-4CA7-9593-56F422B3E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7055" y="3627341"/>
              <a:ext cx="77484" cy="113419"/>
            </a:xfrm>
            <a:custGeom>
              <a:avLst/>
              <a:gdLst>
                <a:gd name="T0" fmla="*/ 70866 w 96916"/>
                <a:gd name="T1" fmla="*/ 624 h 141862"/>
                <a:gd name="T2" fmla="*/ 18288 w 96916"/>
                <a:gd name="T3" fmla="*/ 45105 h 141862"/>
                <a:gd name="T4" fmla="*/ 0 w 96916"/>
                <a:gd name="T5" fmla="*/ 112638 h 141862"/>
                <a:gd name="T6" fmla="*/ 40957 w 96916"/>
                <a:gd name="T7" fmla="*/ 139879 h 141862"/>
                <a:gd name="T8" fmla="*/ 80772 w 96916"/>
                <a:gd name="T9" fmla="*/ 132926 h 141862"/>
                <a:gd name="T10" fmla="*/ 93916 w 96916"/>
                <a:gd name="T11" fmla="*/ 67680 h 141862"/>
                <a:gd name="T12" fmla="*/ 70866 w 96916"/>
                <a:gd name="T13" fmla="*/ 624 h 14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42" name="Google Shape;288;p12">
              <a:extLst>
                <a:ext uri="{FF2B5EF4-FFF2-40B4-BE49-F238E27FC236}">
                  <a16:creationId xmlns:a16="http://schemas.microsoft.com/office/drawing/2014/main" id="{D73F3457-B7F7-4D8C-953D-842E0E82612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4358" y="3433131"/>
              <a:ext cx="126435" cy="139356"/>
            </a:xfrm>
            <a:custGeom>
              <a:avLst/>
              <a:gdLst>
                <a:gd name="T0" fmla="*/ 8872 w 158142"/>
                <a:gd name="T1" fmla="*/ 71897 h 174304"/>
                <a:gd name="T2" fmla="*/ 54021 w 158142"/>
                <a:gd name="T3" fmla="*/ 1221 h 174304"/>
                <a:gd name="T4" fmla="*/ 157653 w 158142"/>
                <a:gd name="T5" fmla="*/ 73516 h 174304"/>
                <a:gd name="T6" fmla="*/ 119553 w 158142"/>
                <a:gd name="T7" fmla="*/ 172100 h 174304"/>
                <a:gd name="T8" fmla="*/ 67356 w 158142"/>
                <a:gd name="T9" fmla="*/ 165718 h 174304"/>
                <a:gd name="T10" fmla="*/ 66213 w 158142"/>
                <a:gd name="T11" fmla="*/ 132857 h 174304"/>
                <a:gd name="T12" fmla="*/ 8872 w 158142"/>
                <a:gd name="T13" fmla="*/ 71897 h 174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7243" name="Google Shape;289;p12">
              <a:extLst>
                <a:ext uri="{FF2B5EF4-FFF2-40B4-BE49-F238E27FC236}">
                  <a16:creationId xmlns:a16="http://schemas.microsoft.com/office/drawing/2014/main" id="{06FA1F8E-0B12-42CA-9015-547DF99D1F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7287" name="Google Shape;290;p12">
                <a:extLst>
                  <a:ext uri="{FF2B5EF4-FFF2-40B4-BE49-F238E27FC236}">
                    <a16:creationId xmlns:a16="http://schemas.microsoft.com/office/drawing/2014/main" id="{87AC3022-BB59-404E-A531-1896FEA3F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8789" y="1521520"/>
                <a:ext cx="303199" cy="174500"/>
              </a:xfrm>
              <a:custGeom>
                <a:avLst/>
                <a:gdLst>
                  <a:gd name="T0" fmla="*/ 0 w 303199"/>
                  <a:gd name="T1" fmla="*/ 63249 h 174500"/>
                  <a:gd name="T2" fmla="*/ 107878 w 303199"/>
                  <a:gd name="T3" fmla="*/ 860 h 174500"/>
                  <a:gd name="T4" fmla="*/ 114056 w 303199"/>
                  <a:gd name="T5" fmla="*/ 860 h 174500"/>
                  <a:gd name="T6" fmla="*/ 303200 w 303199"/>
                  <a:gd name="T7" fmla="*/ 110302 h 174500"/>
                  <a:gd name="T8" fmla="*/ 192280 w 303199"/>
                  <a:gd name="T9" fmla="*/ 174501 h 174500"/>
                  <a:gd name="T10" fmla="*/ 0 w 303199"/>
                  <a:gd name="T11" fmla="*/ 63249 h 174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lnTo>
                      <a:pt x="0" y="63249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8" name="Google Shape;291;p12">
                <a:extLst>
                  <a:ext uri="{FF2B5EF4-FFF2-40B4-BE49-F238E27FC236}">
                    <a16:creationId xmlns:a16="http://schemas.microsoft.com/office/drawing/2014/main" id="{6EB21569-3FD6-4598-830B-058A2E124D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0409" y="1564671"/>
                <a:ext cx="79173" cy="45815"/>
              </a:xfrm>
              <a:custGeom>
                <a:avLst/>
                <a:gdLst>
                  <a:gd name="T0" fmla="*/ 79174 w 79173"/>
                  <a:gd name="T1" fmla="*/ 29242 h 45815"/>
                  <a:gd name="T2" fmla="*/ 50660 w 79173"/>
                  <a:gd name="T3" fmla="*/ 45815 h 45815"/>
                  <a:gd name="T4" fmla="*/ 0 w 79173"/>
                  <a:gd name="T5" fmla="*/ 16478 h 45815"/>
                  <a:gd name="T6" fmla="*/ 28514 w 79173"/>
                  <a:gd name="T7" fmla="*/ 0 h 45815"/>
                  <a:gd name="T8" fmla="*/ 79174 w 79173"/>
                  <a:gd name="T9" fmla="*/ 29242 h 45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2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9" name="Google Shape;292;p12">
                <a:extLst>
                  <a:ext uri="{FF2B5EF4-FFF2-40B4-BE49-F238E27FC236}">
                    <a16:creationId xmlns:a16="http://schemas.microsoft.com/office/drawing/2014/main" id="{F436B140-C7FF-47BF-AB57-2BEB60CBAC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8780" y="1584674"/>
                <a:ext cx="303209" cy="118292"/>
              </a:xfrm>
              <a:custGeom>
                <a:avLst/>
                <a:gdLst>
                  <a:gd name="T0" fmla="*/ 303209 w 303209"/>
                  <a:gd name="T1" fmla="*/ 47149 h 118292"/>
                  <a:gd name="T2" fmla="*/ 303209 w 303209"/>
                  <a:gd name="T3" fmla="*/ 49721 h 118292"/>
                  <a:gd name="T4" fmla="*/ 298076 w 303209"/>
                  <a:gd name="T5" fmla="*/ 58769 h 118292"/>
                  <a:gd name="T6" fmla="*/ 197517 w 303209"/>
                  <a:gd name="T7" fmla="*/ 116872 h 118292"/>
                  <a:gd name="T8" fmla="*/ 187157 w 303209"/>
                  <a:gd name="T9" fmla="*/ 116872 h 118292"/>
                  <a:gd name="T10" fmla="*/ 5237 w 303209"/>
                  <a:gd name="T11" fmla="*/ 12097 h 118292"/>
                  <a:gd name="T12" fmla="*/ 9 w 303209"/>
                  <a:gd name="T13" fmla="*/ 2572 h 118292"/>
                  <a:gd name="T14" fmla="*/ 9 w 303209"/>
                  <a:gd name="T15" fmla="*/ 0 h 118292"/>
                  <a:gd name="T16" fmla="*/ 192289 w 303209"/>
                  <a:gd name="T17" fmla="*/ 111252 h 118292"/>
                  <a:gd name="T18" fmla="*/ 303209 w 303209"/>
                  <a:gd name="T19" fmla="*/ 47149 h 118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lnTo>
                      <a:pt x="303209" y="47149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0" name="Google Shape;293;p12">
                <a:extLst>
                  <a:ext uri="{FF2B5EF4-FFF2-40B4-BE49-F238E27FC236}">
                    <a16:creationId xmlns:a16="http://schemas.microsoft.com/office/drawing/2014/main" id="{95E8254D-D087-45AF-A16F-55C0DCD07A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1095" y="1454086"/>
                <a:ext cx="217122" cy="244320"/>
              </a:xfrm>
              <a:custGeom>
                <a:avLst/>
                <a:gdLst>
                  <a:gd name="T0" fmla="*/ 217123 w 217122"/>
                  <a:gd name="T1" fmla="*/ 243459 h 244320"/>
                  <a:gd name="T2" fmla="*/ 206478 w 217122"/>
                  <a:gd name="T3" fmla="*/ 242697 h 244320"/>
                  <a:gd name="T4" fmla="*/ 25888 w 217122"/>
                  <a:gd name="T5" fmla="*/ 137922 h 244320"/>
                  <a:gd name="T6" fmla="*/ 19900 w 217122"/>
                  <a:gd name="T7" fmla="*/ 129254 h 244320"/>
                  <a:gd name="T8" fmla="*/ 36 w 217122"/>
                  <a:gd name="T9" fmla="*/ 10763 h 244320"/>
                  <a:gd name="T10" fmla="*/ 36 w 217122"/>
                  <a:gd name="T11" fmla="*/ 8763 h 244320"/>
                  <a:gd name="T12" fmla="*/ 3743 w 217122"/>
                  <a:gd name="T13" fmla="*/ 0 h 244320"/>
                  <a:gd name="T14" fmla="*/ 191935 w 217122"/>
                  <a:gd name="T15" fmla="*/ 108871 h 244320"/>
                  <a:gd name="T16" fmla="*/ 196307 w 217122"/>
                  <a:gd name="T17" fmla="*/ 115252 h 244320"/>
                  <a:gd name="T18" fmla="*/ 217123 w 217122"/>
                  <a:gd name="T19" fmla="*/ 243459 h 244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lnTo>
                      <a:pt x="217123" y="243459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91" name="Google Shape;294;p12">
                <a:extLst>
                  <a:ext uri="{FF2B5EF4-FFF2-40B4-BE49-F238E27FC236}">
                    <a16:creationId xmlns:a16="http://schemas.microsoft.com/office/drawing/2014/main" id="{0CC2924A-C174-471F-9FEF-B42E031553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4647" y="1452181"/>
                <a:ext cx="216421" cy="245364"/>
              </a:xfrm>
              <a:custGeom>
                <a:avLst/>
                <a:gdLst>
                  <a:gd name="T0" fmla="*/ 216422 w 216421"/>
                  <a:gd name="T1" fmla="*/ 243840 h 245364"/>
                  <a:gd name="T2" fmla="*/ 215186 w 216421"/>
                  <a:gd name="T3" fmla="*/ 244602 h 245364"/>
                  <a:gd name="T4" fmla="*/ 213570 w 216421"/>
                  <a:gd name="T5" fmla="*/ 245364 h 245364"/>
                  <a:gd name="T6" fmla="*/ 192090 w 216421"/>
                  <a:gd name="T7" fmla="*/ 117157 h 245364"/>
                  <a:gd name="T8" fmla="*/ 187718 w 216421"/>
                  <a:gd name="T9" fmla="*/ 110776 h 245364"/>
                  <a:gd name="T10" fmla="*/ 0 w 216421"/>
                  <a:gd name="T11" fmla="*/ 1905 h 245364"/>
                  <a:gd name="T12" fmla="*/ 2471 w 216421"/>
                  <a:gd name="T13" fmla="*/ 0 h 245364"/>
                  <a:gd name="T14" fmla="*/ 191044 w 216421"/>
                  <a:gd name="T15" fmla="*/ 109061 h 245364"/>
                  <a:gd name="T16" fmla="*/ 195512 w 216421"/>
                  <a:gd name="T17" fmla="*/ 115443 h 245364"/>
                  <a:gd name="T18" fmla="*/ 216422 w 216421"/>
                  <a:gd name="T19" fmla="*/ 243840 h 245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lnTo>
                      <a:pt x="216422" y="24384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grpSp>
          <p:nvGrpSpPr>
            <p:cNvPr id="7244" name="Google Shape;295;p12">
              <a:extLst>
                <a:ext uri="{FF2B5EF4-FFF2-40B4-BE49-F238E27FC236}">
                  <a16:creationId xmlns:a16="http://schemas.microsoft.com/office/drawing/2014/main" id="{046B2A66-BE17-4E64-ADC9-1780F1A993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7282" name="Google Shape;296;p12">
                <a:extLst>
                  <a:ext uri="{FF2B5EF4-FFF2-40B4-BE49-F238E27FC236}">
                    <a16:creationId xmlns:a16="http://schemas.microsoft.com/office/drawing/2014/main" id="{8BDF09F6-09BA-498C-B443-AE671E9357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8789" y="1521520"/>
                <a:ext cx="303199" cy="174500"/>
              </a:xfrm>
              <a:custGeom>
                <a:avLst/>
                <a:gdLst>
                  <a:gd name="T0" fmla="*/ 0 w 303199"/>
                  <a:gd name="T1" fmla="*/ 63249 h 174500"/>
                  <a:gd name="T2" fmla="*/ 107878 w 303199"/>
                  <a:gd name="T3" fmla="*/ 860 h 174500"/>
                  <a:gd name="T4" fmla="*/ 114056 w 303199"/>
                  <a:gd name="T5" fmla="*/ 860 h 174500"/>
                  <a:gd name="T6" fmla="*/ 303200 w 303199"/>
                  <a:gd name="T7" fmla="*/ 110302 h 174500"/>
                  <a:gd name="T8" fmla="*/ 192280 w 303199"/>
                  <a:gd name="T9" fmla="*/ 174501 h 174500"/>
                  <a:gd name="T10" fmla="*/ 0 w 303199"/>
                  <a:gd name="T11" fmla="*/ 63249 h 174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lnTo>
                      <a:pt x="0" y="63249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3" name="Google Shape;297;p12">
                <a:extLst>
                  <a:ext uri="{FF2B5EF4-FFF2-40B4-BE49-F238E27FC236}">
                    <a16:creationId xmlns:a16="http://schemas.microsoft.com/office/drawing/2014/main" id="{118A9736-BE01-4EAA-8D4A-F4EA62366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0409" y="1564671"/>
                <a:ext cx="79173" cy="45815"/>
              </a:xfrm>
              <a:custGeom>
                <a:avLst/>
                <a:gdLst>
                  <a:gd name="T0" fmla="*/ 79174 w 79173"/>
                  <a:gd name="T1" fmla="*/ 29242 h 45815"/>
                  <a:gd name="T2" fmla="*/ 50660 w 79173"/>
                  <a:gd name="T3" fmla="*/ 45815 h 45815"/>
                  <a:gd name="T4" fmla="*/ 0 w 79173"/>
                  <a:gd name="T5" fmla="*/ 16478 h 45815"/>
                  <a:gd name="T6" fmla="*/ 28514 w 79173"/>
                  <a:gd name="T7" fmla="*/ 0 h 45815"/>
                  <a:gd name="T8" fmla="*/ 79174 w 79173"/>
                  <a:gd name="T9" fmla="*/ 29242 h 45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2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4" name="Google Shape;298;p12">
                <a:extLst>
                  <a:ext uri="{FF2B5EF4-FFF2-40B4-BE49-F238E27FC236}">
                    <a16:creationId xmlns:a16="http://schemas.microsoft.com/office/drawing/2014/main" id="{9EC52385-A88B-4153-805F-432A7C499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8780" y="1584674"/>
                <a:ext cx="303209" cy="118292"/>
              </a:xfrm>
              <a:custGeom>
                <a:avLst/>
                <a:gdLst>
                  <a:gd name="T0" fmla="*/ 303209 w 303209"/>
                  <a:gd name="T1" fmla="*/ 47149 h 118292"/>
                  <a:gd name="T2" fmla="*/ 303209 w 303209"/>
                  <a:gd name="T3" fmla="*/ 49721 h 118292"/>
                  <a:gd name="T4" fmla="*/ 298076 w 303209"/>
                  <a:gd name="T5" fmla="*/ 58769 h 118292"/>
                  <a:gd name="T6" fmla="*/ 197517 w 303209"/>
                  <a:gd name="T7" fmla="*/ 116872 h 118292"/>
                  <a:gd name="T8" fmla="*/ 187157 w 303209"/>
                  <a:gd name="T9" fmla="*/ 116872 h 118292"/>
                  <a:gd name="T10" fmla="*/ 5237 w 303209"/>
                  <a:gd name="T11" fmla="*/ 12097 h 118292"/>
                  <a:gd name="T12" fmla="*/ 9 w 303209"/>
                  <a:gd name="T13" fmla="*/ 2572 h 118292"/>
                  <a:gd name="T14" fmla="*/ 9 w 303209"/>
                  <a:gd name="T15" fmla="*/ 0 h 118292"/>
                  <a:gd name="T16" fmla="*/ 192289 w 303209"/>
                  <a:gd name="T17" fmla="*/ 111252 h 118292"/>
                  <a:gd name="T18" fmla="*/ 303209 w 303209"/>
                  <a:gd name="T19" fmla="*/ 47149 h 118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lnTo>
                      <a:pt x="303209" y="47149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5" name="Google Shape;299;p12">
                <a:extLst>
                  <a:ext uri="{FF2B5EF4-FFF2-40B4-BE49-F238E27FC236}">
                    <a16:creationId xmlns:a16="http://schemas.microsoft.com/office/drawing/2014/main" id="{3DE89EA3-69DC-4E5C-94F7-C440DE7617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1095" y="1454086"/>
                <a:ext cx="217122" cy="244320"/>
              </a:xfrm>
              <a:custGeom>
                <a:avLst/>
                <a:gdLst>
                  <a:gd name="T0" fmla="*/ 217123 w 217122"/>
                  <a:gd name="T1" fmla="*/ 243459 h 244320"/>
                  <a:gd name="T2" fmla="*/ 206478 w 217122"/>
                  <a:gd name="T3" fmla="*/ 242697 h 244320"/>
                  <a:gd name="T4" fmla="*/ 25888 w 217122"/>
                  <a:gd name="T5" fmla="*/ 137922 h 244320"/>
                  <a:gd name="T6" fmla="*/ 19900 w 217122"/>
                  <a:gd name="T7" fmla="*/ 129254 h 244320"/>
                  <a:gd name="T8" fmla="*/ 36 w 217122"/>
                  <a:gd name="T9" fmla="*/ 10763 h 244320"/>
                  <a:gd name="T10" fmla="*/ 36 w 217122"/>
                  <a:gd name="T11" fmla="*/ 8763 h 244320"/>
                  <a:gd name="T12" fmla="*/ 3743 w 217122"/>
                  <a:gd name="T13" fmla="*/ 0 h 244320"/>
                  <a:gd name="T14" fmla="*/ 191935 w 217122"/>
                  <a:gd name="T15" fmla="*/ 108871 h 244320"/>
                  <a:gd name="T16" fmla="*/ 196307 w 217122"/>
                  <a:gd name="T17" fmla="*/ 115252 h 244320"/>
                  <a:gd name="T18" fmla="*/ 217123 w 217122"/>
                  <a:gd name="T19" fmla="*/ 243459 h 244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lnTo>
                      <a:pt x="217123" y="243459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86" name="Google Shape;300;p12">
                <a:extLst>
                  <a:ext uri="{FF2B5EF4-FFF2-40B4-BE49-F238E27FC236}">
                    <a16:creationId xmlns:a16="http://schemas.microsoft.com/office/drawing/2014/main" id="{53A902DC-D91E-45DC-9DCE-5CB12D317C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4647" y="1452181"/>
                <a:ext cx="216421" cy="245364"/>
              </a:xfrm>
              <a:custGeom>
                <a:avLst/>
                <a:gdLst>
                  <a:gd name="T0" fmla="*/ 216422 w 216421"/>
                  <a:gd name="T1" fmla="*/ 243840 h 245364"/>
                  <a:gd name="T2" fmla="*/ 215186 w 216421"/>
                  <a:gd name="T3" fmla="*/ 244602 h 245364"/>
                  <a:gd name="T4" fmla="*/ 213570 w 216421"/>
                  <a:gd name="T5" fmla="*/ 245364 h 245364"/>
                  <a:gd name="T6" fmla="*/ 192090 w 216421"/>
                  <a:gd name="T7" fmla="*/ 117157 h 245364"/>
                  <a:gd name="T8" fmla="*/ 187718 w 216421"/>
                  <a:gd name="T9" fmla="*/ 110776 h 245364"/>
                  <a:gd name="T10" fmla="*/ 0 w 216421"/>
                  <a:gd name="T11" fmla="*/ 1905 h 245364"/>
                  <a:gd name="T12" fmla="*/ 2471 w 216421"/>
                  <a:gd name="T13" fmla="*/ 0 h 245364"/>
                  <a:gd name="T14" fmla="*/ 191044 w 216421"/>
                  <a:gd name="T15" fmla="*/ 109061 h 245364"/>
                  <a:gd name="T16" fmla="*/ 195512 w 216421"/>
                  <a:gd name="T17" fmla="*/ 115443 h 245364"/>
                  <a:gd name="T18" fmla="*/ 216422 w 216421"/>
                  <a:gd name="T19" fmla="*/ 243840 h 245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lnTo>
                      <a:pt x="216422" y="24384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7245" name="Google Shape;301;p12">
              <a:extLst>
                <a:ext uri="{FF2B5EF4-FFF2-40B4-BE49-F238E27FC236}">
                  <a16:creationId xmlns:a16="http://schemas.microsoft.com/office/drawing/2014/main" id="{3A3C216F-6D4F-4BD1-BA7D-390A6AB9A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1033" y="1163186"/>
              <a:ext cx="126280" cy="353110"/>
            </a:xfrm>
            <a:custGeom>
              <a:avLst/>
              <a:gdLst>
                <a:gd name="T0" fmla="*/ 12203 w 157949"/>
                <a:gd name="T1" fmla="*/ 371070 h 441664"/>
                <a:gd name="T2" fmla="*/ 38492 w 157949"/>
                <a:gd name="T3" fmla="*/ 356021 h 441664"/>
                <a:gd name="T4" fmla="*/ 60876 w 157949"/>
                <a:gd name="T5" fmla="*/ 342495 h 441664"/>
                <a:gd name="T6" fmla="*/ 92118 w 157949"/>
                <a:gd name="T7" fmla="*/ 274391 h 441664"/>
                <a:gd name="T8" fmla="*/ 103452 w 157949"/>
                <a:gd name="T9" fmla="*/ 171045 h 441664"/>
                <a:gd name="T10" fmla="*/ 80593 w 157949"/>
                <a:gd name="T11" fmla="*/ 47220 h 441664"/>
                <a:gd name="T12" fmla="*/ 95642 w 157949"/>
                <a:gd name="T13" fmla="*/ 4929 h 441664"/>
                <a:gd name="T14" fmla="*/ 136409 w 157949"/>
                <a:gd name="T15" fmla="*/ 32647 h 441664"/>
                <a:gd name="T16" fmla="*/ 157935 w 157949"/>
                <a:gd name="T17" fmla="*/ 174760 h 441664"/>
                <a:gd name="T18" fmla="*/ 141648 w 157949"/>
                <a:gd name="T19" fmla="*/ 279535 h 441664"/>
                <a:gd name="T20" fmla="*/ 101643 w 157949"/>
                <a:gd name="T21" fmla="*/ 361926 h 441664"/>
                <a:gd name="T22" fmla="*/ 88498 w 157949"/>
                <a:gd name="T23" fmla="*/ 392406 h 441664"/>
                <a:gd name="T24" fmla="*/ 57923 w 157949"/>
                <a:gd name="T25" fmla="*/ 433078 h 441664"/>
                <a:gd name="T26" fmla="*/ 37825 w 157949"/>
                <a:gd name="T27" fmla="*/ 441079 h 441664"/>
                <a:gd name="T28" fmla="*/ 40016 w 157949"/>
                <a:gd name="T29" fmla="*/ 430887 h 441664"/>
                <a:gd name="T30" fmla="*/ 60971 w 157949"/>
                <a:gd name="T31" fmla="*/ 407456 h 441664"/>
                <a:gd name="T32" fmla="*/ 44017 w 157949"/>
                <a:gd name="T33" fmla="*/ 423362 h 441664"/>
                <a:gd name="T34" fmla="*/ 24395 w 157949"/>
                <a:gd name="T35" fmla="*/ 435840 h 441664"/>
                <a:gd name="T36" fmla="*/ 12870 w 157949"/>
                <a:gd name="T37" fmla="*/ 428411 h 441664"/>
                <a:gd name="T38" fmla="*/ 32491 w 157949"/>
                <a:gd name="T39" fmla="*/ 413076 h 441664"/>
                <a:gd name="T40" fmla="*/ 46398 w 157949"/>
                <a:gd name="T41" fmla="*/ 397931 h 441664"/>
                <a:gd name="T42" fmla="*/ 24585 w 157949"/>
                <a:gd name="T43" fmla="*/ 412028 h 441664"/>
                <a:gd name="T44" fmla="*/ 4773 w 157949"/>
                <a:gd name="T45" fmla="*/ 417362 h 441664"/>
                <a:gd name="T46" fmla="*/ 3535 w 157949"/>
                <a:gd name="T47" fmla="*/ 407265 h 441664"/>
                <a:gd name="T48" fmla="*/ 29538 w 157949"/>
                <a:gd name="T49" fmla="*/ 389549 h 441664"/>
                <a:gd name="T50" fmla="*/ 39063 w 157949"/>
                <a:gd name="T51" fmla="*/ 375642 h 441664"/>
                <a:gd name="T52" fmla="*/ 24109 w 157949"/>
                <a:gd name="T53" fmla="*/ 382976 h 441664"/>
                <a:gd name="T54" fmla="*/ 5059 w 157949"/>
                <a:gd name="T55" fmla="*/ 378404 h 441664"/>
                <a:gd name="T56" fmla="*/ 12203 w 157949"/>
                <a:gd name="T57" fmla="*/ 371070 h 441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7246" name="Google Shape;302;p12">
              <a:extLst>
                <a:ext uri="{FF2B5EF4-FFF2-40B4-BE49-F238E27FC236}">
                  <a16:creationId xmlns:a16="http://schemas.microsoft.com/office/drawing/2014/main" id="{E48538B2-804D-4549-8C27-3ECE4D38E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9451" y="1160411"/>
              <a:ext cx="72725" cy="98625"/>
            </a:xfrm>
            <a:custGeom>
              <a:avLst/>
              <a:gdLst>
                <a:gd name="T0" fmla="*/ 90964 w 90963"/>
                <a:gd name="T1" fmla="*/ 98317 h 123358"/>
                <a:gd name="T2" fmla="*/ 19050 w 90963"/>
                <a:gd name="T3" fmla="*/ 121653 h 123358"/>
                <a:gd name="T4" fmla="*/ 0 w 90963"/>
                <a:gd name="T5" fmla="*/ 41358 h 123358"/>
                <a:gd name="T6" fmla="*/ 32480 w 90963"/>
                <a:gd name="T7" fmla="*/ 19 h 123358"/>
                <a:gd name="T8" fmla="*/ 90964 w 90963"/>
                <a:gd name="T9" fmla="*/ 98317 h 123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7247" name="Google Shape;303;p12">
              <a:extLst>
                <a:ext uri="{FF2B5EF4-FFF2-40B4-BE49-F238E27FC236}">
                  <a16:creationId xmlns:a16="http://schemas.microsoft.com/office/drawing/2014/main" id="{5A9952F5-CB7B-4071-888A-8D424EBE9F5F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7248" name="Google Shape;304;p12">
                <a:extLst>
                  <a:ext uri="{FF2B5EF4-FFF2-40B4-BE49-F238E27FC236}">
                    <a16:creationId xmlns:a16="http://schemas.microsoft.com/office/drawing/2014/main" id="{92227A66-D62B-4DC3-B64D-CD713A75AA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8598" y="4226660"/>
                <a:ext cx="285978" cy="165125"/>
              </a:xfrm>
              <a:custGeom>
                <a:avLst/>
                <a:gdLst>
                  <a:gd name="T0" fmla="*/ 178689 w 357473"/>
                  <a:gd name="T1" fmla="*/ 206407 h 206406"/>
                  <a:gd name="T2" fmla="*/ 0 w 357473"/>
                  <a:gd name="T3" fmla="*/ 103251 h 206406"/>
                  <a:gd name="T4" fmla="*/ 178689 w 357473"/>
                  <a:gd name="T5" fmla="*/ 0 h 206406"/>
                  <a:gd name="T6" fmla="*/ 357473 w 357473"/>
                  <a:gd name="T7" fmla="*/ 103251 h 206406"/>
                  <a:gd name="T8" fmla="*/ 178689 w 357473"/>
                  <a:gd name="T9" fmla="*/ 206407 h 206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3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49" name="Google Shape;305;p12">
                <a:extLst>
                  <a:ext uri="{FF2B5EF4-FFF2-40B4-BE49-F238E27FC236}">
                    <a16:creationId xmlns:a16="http://schemas.microsoft.com/office/drawing/2014/main" id="{A07F5F5A-4097-492D-99CB-946937E59D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5076" y="4094459"/>
                <a:ext cx="285978" cy="165125"/>
              </a:xfrm>
              <a:custGeom>
                <a:avLst/>
                <a:gdLst>
                  <a:gd name="T0" fmla="*/ 178784 w 357473"/>
                  <a:gd name="T1" fmla="*/ 206407 h 206406"/>
                  <a:gd name="T2" fmla="*/ 0 w 357473"/>
                  <a:gd name="T3" fmla="*/ 103251 h 206406"/>
                  <a:gd name="T4" fmla="*/ 178784 w 357473"/>
                  <a:gd name="T5" fmla="*/ 0 h 206406"/>
                  <a:gd name="T6" fmla="*/ 357473 w 357473"/>
                  <a:gd name="T7" fmla="*/ 103251 h 206406"/>
                  <a:gd name="T8" fmla="*/ 178784 w 357473"/>
                  <a:gd name="T9" fmla="*/ 206407 h 206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3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0" name="Google Shape;306;p12">
                <a:extLst>
                  <a:ext uri="{FF2B5EF4-FFF2-40B4-BE49-F238E27FC236}">
                    <a16:creationId xmlns:a16="http://schemas.microsoft.com/office/drawing/2014/main" id="{F7C8A0D2-CC39-4998-A78E-8ADE6D3D5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9909" y="3303922"/>
                <a:ext cx="285978" cy="165049"/>
              </a:xfrm>
              <a:custGeom>
                <a:avLst/>
                <a:gdLst>
                  <a:gd name="T0" fmla="*/ 178784 w 357473"/>
                  <a:gd name="T1" fmla="*/ 206312 h 206311"/>
                  <a:gd name="T2" fmla="*/ 0 w 357473"/>
                  <a:gd name="T3" fmla="*/ 103156 h 206311"/>
                  <a:gd name="T4" fmla="*/ 178784 w 357473"/>
                  <a:gd name="T5" fmla="*/ 0 h 206311"/>
                  <a:gd name="T6" fmla="*/ 357473 w 357473"/>
                  <a:gd name="T7" fmla="*/ 103156 h 206311"/>
                  <a:gd name="T8" fmla="*/ 178784 w 357473"/>
                  <a:gd name="T9" fmla="*/ 206312 h 206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1" name="Google Shape;307;p12">
                <a:extLst>
                  <a:ext uri="{FF2B5EF4-FFF2-40B4-BE49-F238E27FC236}">
                    <a16:creationId xmlns:a16="http://schemas.microsoft.com/office/drawing/2014/main" id="{CA1441E0-0B9B-4C27-B72C-462AD8DDCF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9909" y="3386395"/>
                <a:ext cx="143027" cy="825855"/>
              </a:xfrm>
              <a:custGeom>
                <a:avLst/>
                <a:gdLst>
                  <a:gd name="T0" fmla="*/ 178784 w 178784"/>
                  <a:gd name="T1" fmla="*/ 1032320 h 1032319"/>
                  <a:gd name="T2" fmla="*/ 0 w 178784"/>
                  <a:gd name="T3" fmla="*/ 929068 h 1032319"/>
                  <a:gd name="T4" fmla="*/ 0 w 178784"/>
                  <a:gd name="T5" fmla="*/ 0 h 1032319"/>
                  <a:gd name="T6" fmla="*/ 178784 w 178784"/>
                  <a:gd name="T7" fmla="*/ 103251 h 1032319"/>
                  <a:gd name="T8" fmla="*/ 178784 w 178784"/>
                  <a:gd name="T9" fmla="*/ 1032320 h 1032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2" name="Google Shape;308;p12">
                <a:extLst>
                  <a:ext uri="{FF2B5EF4-FFF2-40B4-BE49-F238E27FC236}">
                    <a16:creationId xmlns:a16="http://schemas.microsoft.com/office/drawing/2014/main" id="{8F0D96D4-6D54-4691-A05F-1D3CF5F793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9909" y="3386395"/>
                <a:ext cx="143027" cy="825855"/>
              </a:xfrm>
              <a:custGeom>
                <a:avLst/>
                <a:gdLst>
                  <a:gd name="T0" fmla="*/ 178784 w 178784"/>
                  <a:gd name="T1" fmla="*/ 1032320 h 1032319"/>
                  <a:gd name="T2" fmla="*/ 0 w 178784"/>
                  <a:gd name="T3" fmla="*/ 929068 h 1032319"/>
                  <a:gd name="T4" fmla="*/ 0 w 178784"/>
                  <a:gd name="T5" fmla="*/ 0 h 1032319"/>
                  <a:gd name="T6" fmla="*/ 178784 w 178784"/>
                  <a:gd name="T7" fmla="*/ 103251 h 1032319"/>
                  <a:gd name="T8" fmla="*/ 178784 w 178784"/>
                  <a:gd name="T9" fmla="*/ 1032320 h 1032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4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3" name="Google Shape;309;p12">
                <a:extLst>
                  <a:ext uri="{FF2B5EF4-FFF2-40B4-BE49-F238E27FC236}">
                    <a16:creationId xmlns:a16="http://schemas.microsoft.com/office/drawing/2014/main" id="{8D88076A-8E22-4F6A-AC05-798A3D1A8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2847" y="3386395"/>
                <a:ext cx="142951" cy="825855"/>
              </a:xfrm>
              <a:custGeom>
                <a:avLst/>
                <a:gdLst>
                  <a:gd name="T0" fmla="*/ 178689 w 178689"/>
                  <a:gd name="T1" fmla="*/ 929068 h 1032319"/>
                  <a:gd name="T2" fmla="*/ 0 w 178689"/>
                  <a:gd name="T3" fmla="*/ 1032320 h 1032319"/>
                  <a:gd name="T4" fmla="*/ 0 w 178689"/>
                  <a:gd name="T5" fmla="*/ 103251 h 1032319"/>
                  <a:gd name="T6" fmla="*/ 178689 w 178689"/>
                  <a:gd name="T7" fmla="*/ 0 h 1032319"/>
                  <a:gd name="T8" fmla="*/ 178689 w 178689"/>
                  <a:gd name="T9" fmla="*/ 929068 h 1032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4" name="Google Shape;310;p12">
                <a:extLst>
                  <a:ext uri="{FF2B5EF4-FFF2-40B4-BE49-F238E27FC236}">
                    <a16:creationId xmlns:a16="http://schemas.microsoft.com/office/drawing/2014/main" id="{EA87858A-3A9E-4FA3-A7D2-1A261191B9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5541" y="3675088"/>
                <a:ext cx="285978" cy="165201"/>
              </a:xfrm>
              <a:custGeom>
                <a:avLst/>
                <a:gdLst>
                  <a:gd name="T0" fmla="*/ 178784 w 357473"/>
                  <a:gd name="T1" fmla="*/ 206502 h 206501"/>
                  <a:gd name="T2" fmla="*/ 0 w 357473"/>
                  <a:gd name="T3" fmla="*/ 103251 h 206501"/>
                  <a:gd name="T4" fmla="*/ 178784 w 357473"/>
                  <a:gd name="T5" fmla="*/ 0 h 206501"/>
                  <a:gd name="T6" fmla="*/ 357473 w 357473"/>
                  <a:gd name="T7" fmla="*/ 103251 h 206501"/>
                  <a:gd name="T8" fmla="*/ 178784 w 357473"/>
                  <a:gd name="T9" fmla="*/ 206502 h 206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5" name="Google Shape;311;p12">
                <a:extLst>
                  <a:ext uri="{FF2B5EF4-FFF2-40B4-BE49-F238E27FC236}">
                    <a16:creationId xmlns:a16="http://schemas.microsoft.com/office/drawing/2014/main" id="{321D913D-F90A-404E-B68F-422A573EA7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5541" y="3757637"/>
                <a:ext cx="143027" cy="577519"/>
              </a:xfrm>
              <a:custGeom>
                <a:avLst/>
                <a:gdLst>
                  <a:gd name="T0" fmla="*/ 178784 w 178784"/>
                  <a:gd name="T1" fmla="*/ 721900 h 721899"/>
                  <a:gd name="T2" fmla="*/ 0 w 178784"/>
                  <a:gd name="T3" fmla="*/ 618744 h 721899"/>
                  <a:gd name="T4" fmla="*/ 0 w 178784"/>
                  <a:gd name="T5" fmla="*/ 0 h 721899"/>
                  <a:gd name="T6" fmla="*/ 178784 w 178784"/>
                  <a:gd name="T7" fmla="*/ 103251 h 721899"/>
                  <a:gd name="T8" fmla="*/ 178784 w 178784"/>
                  <a:gd name="T9" fmla="*/ 721900 h 721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6" name="Google Shape;312;p12">
                <a:extLst>
                  <a:ext uri="{FF2B5EF4-FFF2-40B4-BE49-F238E27FC236}">
                    <a16:creationId xmlns:a16="http://schemas.microsoft.com/office/drawing/2014/main" id="{41009CFC-ADD2-4507-B63E-5EC9E3D594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5541" y="3757637"/>
                <a:ext cx="143027" cy="577519"/>
              </a:xfrm>
              <a:custGeom>
                <a:avLst/>
                <a:gdLst>
                  <a:gd name="T0" fmla="*/ 178784 w 178784"/>
                  <a:gd name="T1" fmla="*/ 721900 h 721899"/>
                  <a:gd name="T2" fmla="*/ 0 w 178784"/>
                  <a:gd name="T3" fmla="*/ 618744 h 721899"/>
                  <a:gd name="T4" fmla="*/ 0 w 178784"/>
                  <a:gd name="T5" fmla="*/ 0 h 721899"/>
                  <a:gd name="T6" fmla="*/ 178784 w 178784"/>
                  <a:gd name="T7" fmla="*/ 103251 h 721899"/>
                  <a:gd name="T8" fmla="*/ 178784 w 178784"/>
                  <a:gd name="T9" fmla="*/ 721900 h 721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4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7" name="Google Shape;313;p12">
                <a:extLst>
                  <a:ext uri="{FF2B5EF4-FFF2-40B4-BE49-F238E27FC236}">
                    <a16:creationId xmlns:a16="http://schemas.microsoft.com/office/drawing/2014/main" id="{901714AF-370C-41C6-8BEC-BFED3282F7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8478" y="3757637"/>
                <a:ext cx="142950" cy="577519"/>
              </a:xfrm>
              <a:custGeom>
                <a:avLst/>
                <a:gdLst>
                  <a:gd name="T0" fmla="*/ 178689 w 178688"/>
                  <a:gd name="T1" fmla="*/ 618744 h 721899"/>
                  <a:gd name="T2" fmla="*/ 0 w 178688"/>
                  <a:gd name="T3" fmla="*/ 721900 h 721899"/>
                  <a:gd name="T4" fmla="*/ 0 w 178688"/>
                  <a:gd name="T5" fmla="*/ 103251 h 721899"/>
                  <a:gd name="T6" fmla="*/ 178689 w 178688"/>
                  <a:gd name="T7" fmla="*/ 0 h 721899"/>
                  <a:gd name="T8" fmla="*/ 178689 w 178688"/>
                  <a:gd name="T9" fmla="*/ 618744 h 721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8" name="Google Shape;314;p12">
                <a:extLst>
                  <a:ext uri="{FF2B5EF4-FFF2-40B4-BE49-F238E27FC236}">
                    <a16:creationId xmlns:a16="http://schemas.microsoft.com/office/drawing/2014/main" id="{CA4B48EA-28D8-4173-BB28-792E3DF31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5528" y="4334796"/>
                <a:ext cx="285978" cy="165125"/>
              </a:xfrm>
              <a:custGeom>
                <a:avLst/>
                <a:gdLst>
                  <a:gd name="T0" fmla="*/ 178784 w 357473"/>
                  <a:gd name="T1" fmla="*/ 206407 h 206406"/>
                  <a:gd name="T2" fmla="*/ 0 w 357473"/>
                  <a:gd name="T3" fmla="*/ 103251 h 206406"/>
                  <a:gd name="T4" fmla="*/ 178784 w 357473"/>
                  <a:gd name="T5" fmla="*/ 0 h 206406"/>
                  <a:gd name="T6" fmla="*/ 357473 w 357473"/>
                  <a:gd name="T7" fmla="*/ 103251 h 206406"/>
                  <a:gd name="T8" fmla="*/ 178784 w 357473"/>
                  <a:gd name="T9" fmla="*/ 206407 h 206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3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59" name="Google Shape;315;p12">
                <a:extLst>
                  <a:ext uri="{FF2B5EF4-FFF2-40B4-BE49-F238E27FC236}">
                    <a16:creationId xmlns:a16="http://schemas.microsoft.com/office/drawing/2014/main" id="{8DDCA655-2452-463D-B891-750C80A872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7311" y="4067196"/>
                <a:ext cx="285978" cy="165125"/>
              </a:xfrm>
              <a:custGeom>
                <a:avLst/>
                <a:gdLst>
                  <a:gd name="T0" fmla="*/ 178784 w 357473"/>
                  <a:gd name="T1" fmla="*/ 206407 h 206406"/>
                  <a:gd name="T2" fmla="*/ 0 w 357473"/>
                  <a:gd name="T3" fmla="*/ 103156 h 206406"/>
                  <a:gd name="T4" fmla="*/ 178689 w 357473"/>
                  <a:gd name="T5" fmla="*/ 0 h 206406"/>
                  <a:gd name="T6" fmla="*/ 357473 w 357473"/>
                  <a:gd name="T7" fmla="*/ 103156 h 206406"/>
                  <a:gd name="T8" fmla="*/ 178784 w 357473"/>
                  <a:gd name="T9" fmla="*/ 206407 h 206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0" name="Google Shape;316;p12">
                <a:extLst>
                  <a:ext uri="{FF2B5EF4-FFF2-40B4-BE49-F238E27FC236}">
                    <a16:creationId xmlns:a16="http://schemas.microsoft.com/office/drawing/2014/main" id="{948776A1-DE3D-4C89-8C98-AA16FC667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7311" y="4149670"/>
                <a:ext cx="143027" cy="319278"/>
              </a:xfrm>
              <a:custGeom>
                <a:avLst/>
                <a:gdLst>
                  <a:gd name="T0" fmla="*/ 178784 w 178784"/>
                  <a:gd name="T1" fmla="*/ 399098 h 399097"/>
                  <a:gd name="T2" fmla="*/ 0 w 178784"/>
                  <a:gd name="T3" fmla="*/ 295846 h 399097"/>
                  <a:gd name="T4" fmla="*/ 0 w 178784"/>
                  <a:gd name="T5" fmla="*/ 0 h 399097"/>
                  <a:gd name="T6" fmla="*/ 178784 w 178784"/>
                  <a:gd name="T7" fmla="*/ 103251 h 399097"/>
                  <a:gd name="T8" fmla="*/ 178784 w 178784"/>
                  <a:gd name="T9" fmla="*/ 399098 h 399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1" name="Google Shape;317;p12">
                <a:extLst>
                  <a:ext uri="{FF2B5EF4-FFF2-40B4-BE49-F238E27FC236}">
                    <a16:creationId xmlns:a16="http://schemas.microsoft.com/office/drawing/2014/main" id="{788A284E-7F86-49F4-91BF-ABD7B1CBC0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7311" y="4149670"/>
                <a:ext cx="143027" cy="319278"/>
              </a:xfrm>
              <a:custGeom>
                <a:avLst/>
                <a:gdLst>
                  <a:gd name="T0" fmla="*/ 178784 w 178784"/>
                  <a:gd name="T1" fmla="*/ 399098 h 399097"/>
                  <a:gd name="T2" fmla="*/ 0 w 178784"/>
                  <a:gd name="T3" fmla="*/ 295846 h 399097"/>
                  <a:gd name="T4" fmla="*/ 0 w 178784"/>
                  <a:gd name="T5" fmla="*/ 0 h 399097"/>
                  <a:gd name="T6" fmla="*/ 178784 w 178784"/>
                  <a:gd name="T7" fmla="*/ 103251 h 399097"/>
                  <a:gd name="T8" fmla="*/ 178784 w 178784"/>
                  <a:gd name="T9" fmla="*/ 399098 h 399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4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2" name="Google Shape;318;p12">
                <a:extLst>
                  <a:ext uri="{FF2B5EF4-FFF2-40B4-BE49-F238E27FC236}">
                    <a16:creationId xmlns:a16="http://schemas.microsoft.com/office/drawing/2014/main" id="{24F90107-6A85-4B85-91D7-5297FF6800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0249" y="4149670"/>
                <a:ext cx="142951" cy="319278"/>
              </a:xfrm>
              <a:custGeom>
                <a:avLst/>
                <a:gdLst>
                  <a:gd name="T0" fmla="*/ 178689 w 178689"/>
                  <a:gd name="T1" fmla="*/ 295846 h 399097"/>
                  <a:gd name="T2" fmla="*/ 0 w 178689"/>
                  <a:gd name="T3" fmla="*/ 399098 h 399097"/>
                  <a:gd name="T4" fmla="*/ 0 w 178689"/>
                  <a:gd name="T5" fmla="*/ 103251 h 399097"/>
                  <a:gd name="T6" fmla="*/ 178689 w 178689"/>
                  <a:gd name="T7" fmla="*/ 0 h 399097"/>
                  <a:gd name="T8" fmla="*/ 178689 w 178689"/>
                  <a:gd name="T9" fmla="*/ 295846 h 399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3" name="Google Shape;319;p12">
                <a:extLst>
                  <a:ext uri="{FF2B5EF4-FFF2-40B4-BE49-F238E27FC236}">
                    <a16:creationId xmlns:a16="http://schemas.microsoft.com/office/drawing/2014/main" id="{2C8068BE-42B2-4D88-A78F-0D8FEF18D9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9514" y="3443605"/>
                <a:ext cx="123401" cy="242674"/>
              </a:xfrm>
              <a:custGeom>
                <a:avLst/>
                <a:gdLst>
                  <a:gd name="T0" fmla="*/ 65595 w 154251"/>
                  <a:gd name="T1" fmla="*/ 234575 h 303342"/>
                  <a:gd name="T2" fmla="*/ 115030 w 154251"/>
                  <a:gd name="T3" fmla="*/ 301917 h 303342"/>
                  <a:gd name="T4" fmla="*/ 153130 w 154251"/>
                  <a:gd name="T5" fmla="*/ 288010 h 303342"/>
                  <a:gd name="T6" fmla="*/ 104171 w 154251"/>
                  <a:gd name="T7" fmla="*/ 221335 h 303342"/>
                  <a:gd name="T8" fmla="*/ 75596 w 154251"/>
                  <a:gd name="T9" fmla="*/ 129800 h 303342"/>
                  <a:gd name="T10" fmla="*/ 53689 w 154251"/>
                  <a:gd name="T11" fmla="*/ 33121 h 303342"/>
                  <a:gd name="T12" fmla="*/ 22161 w 154251"/>
                  <a:gd name="T13" fmla="*/ 1117 h 303342"/>
                  <a:gd name="T14" fmla="*/ 444 w 154251"/>
                  <a:gd name="T15" fmla="*/ 19596 h 303342"/>
                  <a:gd name="T16" fmla="*/ 65595 w 154251"/>
                  <a:gd name="T17" fmla="*/ 234575 h 303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4" name="Google Shape;320;p12">
                <a:extLst>
                  <a:ext uri="{FF2B5EF4-FFF2-40B4-BE49-F238E27FC236}">
                    <a16:creationId xmlns:a16="http://schemas.microsoft.com/office/drawing/2014/main" id="{E13DF7A8-2059-44B1-B93D-4E95906254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6191" y="4013507"/>
                <a:ext cx="85270" cy="65855"/>
              </a:xfrm>
              <a:custGeom>
                <a:avLst/>
                <a:gdLst>
                  <a:gd name="T0" fmla="*/ 8606 w 106588"/>
                  <a:gd name="T1" fmla="*/ 2 h 82319"/>
                  <a:gd name="T2" fmla="*/ 41181 w 106588"/>
                  <a:gd name="T3" fmla="*/ 1812 h 82319"/>
                  <a:gd name="T4" fmla="*/ 88235 w 106588"/>
                  <a:gd name="T5" fmla="*/ 41055 h 82319"/>
                  <a:gd name="T6" fmla="*/ 106332 w 106588"/>
                  <a:gd name="T7" fmla="*/ 67630 h 82319"/>
                  <a:gd name="T8" fmla="*/ 54897 w 106588"/>
                  <a:gd name="T9" fmla="*/ 75917 h 82319"/>
                  <a:gd name="T10" fmla="*/ 19083 w 106588"/>
                  <a:gd name="T11" fmla="*/ 50866 h 82319"/>
                  <a:gd name="T12" fmla="*/ 33 w 106588"/>
                  <a:gd name="T13" fmla="*/ 31816 h 82319"/>
                  <a:gd name="T14" fmla="*/ 8606 w 106588"/>
                  <a:gd name="T15" fmla="*/ 2 h 82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5" name="Google Shape;321;p12">
                <a:extLst>
                  <a:ext uri="{FF2B5EF4-FFF2-40B4-BE49-F238E27FC236}">
                    <a16:creationId xmlns:a16="http://schemas.microsoft.com/office/drawing/2014/main" id="{36D7F38B-D715-4707-812E-352FA2AE99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6358" y="4035136"/>
                <a:ext cx="84898" cy="44294"/>
              </a:xfrm>
              <a:custGeom>
                <a:avLst/>
                <a:gdLst>
                  <a:gd name="T0" fmla="*/ 301 w 106123"/>
                  <a:gd name="T1" fmla="*/ 0 h 55368"/>
                  <a:gd name="T2" fmla="*/ 19351 w 106123"/>
                  <a:gd name="T3" fmla="*/ 19050 h 55368"/>
                  <a:gd name="T4" fmla="*/ 55831 w 106123"/>
                  <a:gd name="T5" fmla="*/ 44577 h 55368"/>
                  <a:gd name="T6" fmla="*/ 106123 w 106123"/>
                  <a:gd name="T7" fmla="*/ 41338 h 55368"/>
                  <a:gd name="T8" fmla="*/ 54879 w 106123"/>
                  <a:gd name="T9" fmla="*/ 48958 h 55368"/>
                  <a:gd name="T10" fmla="*/ 19065 w 106123"/>
                  <a:gd name="T11" fmla="*/ 23908 h 55368"/>
                  <a:gd name="T12" fmla="*/ 15 w 106123"/>
                  <a:gd name="T13" fmla="*/ 4858 h 55368"/>
                  <a:gd name="T14" fmla="*/ 301 w 106123"/>
                  <a:gd name="T15" fmla="*/ 0 h 55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6" name="Google Shape;322;p12">
                <a:extLst>
                  <a:ext uri="{FF2B5EF4-FFF2-40B4-BE49-F238E27FC236}">
                    <a16:creationId xmlns:a16="http://schemas.microsoft.com/office/drawing/2014/main" id="{3DD454D9-2833-4480-8800-B6816001CA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8338" y="3953912"/>
                <a:ext cx="85261" cy="63613"/>
              </a:xfrm>
              <a:custGeom>
                <a:avLst/>
                <a:gdLst>
                  <a:gd name="T0" fmla="*/ 10192 w 106576"/>
                  <a:gd name="T1" fmla="*/ 58 h 79516"/>
                  <a:gd name="T2" fmla="*/ 46196 w 106576"/>
                  <a:gd name="T3" fmla="*/ 58 h 79516"/>
                  <a:gd name="T4" fmla="*/ 88202 w 106576"/>
                  <a:gd name="T5" fmla="*/ 38158 h 79516"/>
                  <a:gd name="T6" fmla="*/ 106299 w 106576"/>
                  <a:gd name="T7" fmla="*/ 64828 h 79516"/>
                  <a:gd name="T8" fmla="*/ 54959 w 106576"/>
                  <a:gd name="T9" fmla="*/ 73114 h 79516"/>
                  <a:gd name="T10" fmla="*/ 19050 w 106576"/>
                  <a:gd name="T11" fmla="*/ 48064 h 79516"/>
                  <a:gd name="T12" fmla="*/ 0 w 106576"/>
                  <a:gd name="T13" fmla="*/ 29014 h 79516"/>
                  <a:gd name="T14" fmla="*/ 10192 w 106576"/>
                  <a:gd name="T15" fmla="*/ 58 h 79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7" name="Google Shape;323;p12">
                <a:extLst>
                  <a:ext uri="{FF2B5EF4-FFF2-40B4-BE49-F238E27FC236}">
                    <a16:creationId xmlns:a16="http://schemas.microsoft.com/office/drawing/2014/main" id="{9B3AAEAD-4E44-4958-AA51-3F25395DD1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8682" y="3974367"/>
                <a:ext cx="84923" cy="44256"/>
              </a:xfrm>
              <a:custGeom>
                <a:avLst/>
                <a:gdLst>
                  <a:gd name="T0" fmla="*/ 331 w 106154"/>
                  <a:gd name="T1" fmla="*/ 0 h 55320"/>
                  <a:gd name="T2" fmla="*/ 19381 w 106154"/>
                  <a:gd name="T3" fmla="*/ 19050 h 55320"/>
                  <a:gd name="T4" fmla="*/ 55767 w 106154"/>
                  <a:gd name="T5" fmla="*/ 44482 h 55320"/>
                  <a:gd name="T6" fmla="*/ 106154 w 106154"/>
                  <a:gd name="T7" fmla="*/ 41243 h 55320"/>
                  <a:gd name="T8" fmla="*/ 54910 w 106154"/>
                  <a:gd name="T9" fmla="*/ 48958 h 55320"/>
                  <a:gd name="T10" fmla="*/ 19096 w 106154"/>
                  <a:gd name="T11" fmla="*/ 23908 h 55320"/>
                  <a:gd name="T12" fmla="*/ 46 w 106154"/>
                  <a:gd name="T13" fmla="*/ 4858 h 55320"/>
                  <a:gd name="T14" fmla="*/ 331 w 106154"/>
                  <a:gd name="T15" fmla="*/ 0 h 55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8" name="Google Shape;324;p12">
                <a:extLst>
                  <a:ext uri="{FF2B5EF4-FFF2-40B4-BE49-F238E27FC236}">
                    <a16:creationId xmlns:a16="http://schemas.microsoft.com/office/drawing/2014/main" id="{9F3B005A-D8F8-431F-9D78-A7803B486B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4514" y="3662153"/>
                <a:ext cx="298029" cy="360530"/>
              </a:xfrm>
              <a:custGeom>
                <a:avLst/>
                <a:gdLst>
                  <a:gd name="T0" fmla="*/ 2903 w 372536"/>
                  <a:gd name="T1" fmla="*/ 30848 h 450662"/>
                  <a:gd name="T2" fmla="*/ 79103 w 372536"/>
                  <a:gd name="T3" fmla="*/ 170865 h 450662"/>
                  <a:gd name="T4" fmla="*/ 168162 w 372536"/>
                  <a:gd name="T5" fmla="*/ 205060 h 450662"/>
                  <a:gd name="T6" fmla="*/ 167019 w 372536"/>
                  <a:gd name="T7" fmla="*/ 267925 h 450662"/>
                  <a:gd name="T8" fmla="*/ 171686 w 372536"/>
                  <a:gd name="T9" fmla="*/ 445947 h 450662"/>
                  <a:gd name="T10" fmla="*/ 210739 w 372536"/>
                  <a:gd name="T11" fmla="*/ 445947 h 450662"/>
                  <a:gd name="T12" fmla="*/ 235694 w 372536"/>
                  <a:gd name="T13" fmla="*/ 290595 h 450662"/>
                  <a:gd name="T14" fmla="*/ 248267 w 372536"/>
                  <a:gd name="T15" fmla="*/ 168103 h 450662"/>
                  <a:gd name="T16" fmla="*/ 151017 w 372536"/>
                  <a:gd name="T17" fmla="*/ 101428 h 450662"/>
                  <a:gd name="T18" fmla="*/ 301036 w 372536"/>
                  <a:gd name="T19" fmla="*/ 151720 h 450662"/>
                  <a:gd name="T20" fmla="*/ 296559 w 372536"/>
                  <a:gd name="T21" fmla="*/ 200869 h 450662"/>
                  <a:gd name="T22" fmla="*/ 300845 w 372536"/>
                  <a:gd name="T23" fmla="*/ 365271 h 450662"/>
                  <a:gd name="T24" fmla="*/ 338945 w 372536"/>
                  <a:gd name="T25" fmla="*/ 365271 h 450662"/>
                  <a:gd name="T26" fmla="*/ 372092 w 372536"/>
                  <a:gd name="T27" fmla="*/ 113144 h 450662"/>
                  <a:gd name="T28" fmla="*/ 212263 w 372536"/>
                  <a:gd name="T29" fmla="*/ 8369 h 450662"/>
                  <a:gd name="T30" fmla="*/ 182926 w 372536"/>
                  <a:gd name="T31" fmla="*/ 463 h 450662"/>
                  <a:gd name="T32" fmla="*/ 2903 w 372536"/>
                  <a:gd name="T33" fmla="*/ 30848 h 450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lnTo>
                      <a:pt x="2903" y="30848"/>
                    </a:ln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69" name="Google Shape;325;p12">
                <a:extLst>
                  <a:ext uri="{FF2B5EF4-FFF2-40B4-BE49-F238E27FC236}">
                    <a16:creationId xmlns:a16="http://schemas.microsoft.com/office/drawing/2014/main" id="{F800EE0D-EE4E-4C74-8C3A-980B725075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9346" y="3421120"/>
                <a:ext cx="93728" cy="91216"/>
              </a:xfrm>
              <a:custGeom>
                <a:avLst/>
                <a:gdLst>
                  <a:gd name="T0" fmla="*/ 24041 w 117160"/>
                  <a:gd name="T1" fmla="*/ 0 h 114020"/>
                  <a:gd name="T2" fmla="*/ 25279 w 117160"/>
                  <a:gd name="T3" fmla="*/ 45815 h 114020"/>
                  <a:gd name="T4" fmla="*/ 609 w 117160"/>
                  <a:gd name="T5" fmla="*/ 66294 h 114020"/>
                  <a:gd name="T6" fmla="*/ 46425 w 117160"/>
                  <a:gd name="T7" fmla="*/ 112300 h 114020"/>
                  <a:gd name="T8" fmla="*/ 117100 w 117160"/>
                  <a:gd name="T9" fmla="*/ 74200 h 114020"/>
                  <a:gd name="T10" fmla="*/ 99860 w 117160"/>
                  <a:gd name="T11" fmla="*/ 25146 h 114020"/>
                  <a:gd name="T12" fmla="*/ 24041 w 117160"/>
                  <a:gd name="T13" fmla="*/ 0 h 114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70" name="Google Shape;326;p12">
                <a:extLst>
                  <a:ext uri="{FF2B5EF4-FFF2-40B4-BE49-F238E27FC236}">
                    <a16:creationId xmlns:a16="http://schemas.microsoft.com/office/drawing/2014/main" id="{30318A3B-6FD8-47DE-8CFC-1D5B3C918F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4597" y="3433943"/>
                <a:ext cx="151659" cy="296670"/>
              </a:xfrm>
              <a:custGeom>
                <a:avLst/>
                <a:gdLst>
                  <a:gd name="T0" fmla="*/ 50329 w 189574"/>
                  <a:gd name="T1" fmla="*/ 37015 h 370837"/>
                  <a:gd name="T2" fmla="*/ 123386 w 189574"/>
                  <a:gd name="T3" fmla="*/ 86736 h 370837"/>
                  <a:gd name="T4" fmla="*/ 119385 w 189574"/>
                  <a:gd name="T5" fmla="*/ 11393 h 370837"/>
                  <a:gd name="T6" fmla="*/ 147960 w 189574"/>
                  <a:gd name="T7" fmla="*/ 344 h 370837"/>
                  <a:gd name="T8" fmla="*/ 174249 w 189574"/>
                  <a:gd name="T9" fmla="*/ 33872 h 370837"/>
                  <a:gd name="T10" fmla="*/ 189489 w 189574"/>
                  <a:gd name="T11" fmla="*/ 131027 h 370837"/>
                  <a:gd name="T12" fmla="*/ 189489 w 189574"/>
                  <a:gd name="T13" fmla="*/ 288380 h 370837"/>
                  <a:gd name="T14" fmla="*/ 144626 w 189574"/>
                  <a:gd name="T15" fmla="*/ 352960 h 370837"/>
                  <a:gd name="T16" fmla="*/ 43661 w 189574"/>
                  <a:gd name="T17" fmla="*/ 366866 h 370837"/>
                  <a:gd name="T18" fmla="*/ 6609 w 189574"/>
                  <a:gd name="T19" fmla="*/ 334195 h 370837"/>
                  <a:gd name="T20" fmla="*/ 16134 w 189574"/>
                  <a:gd name="T21" fmla="*/ 199226 h 370837"/>
                  <a:gd name="T22" fmla="*/ 418 w 189574"/>
                  <a:gd name="T23" fmla="*/ 98832 h 370837"/>
                  <a:gd name="T24" fmla="*/ 20611 w 189574"/>
                  <a:gd name="T25" fmla="*/ 56351 h 370837"/>
                  <a:gd name="T26" fmla="*/ 50329 w 189574"/>
                  <a:gd name="T27" fmla="*/ 37015 h 3708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71" name="Google Shape;327;p12">
                <a:extLst>
                  <a:ext uri="{FF2B5EF4-FFF2-40B4-BE49-F238E27FC236}">
                    <a16:creationId xmlns:a16="http://schemas.microsoft.com/office/drawing/2014/main" id="{C1ACC086-1E31-44CD-A38A-2378C349FD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5867" y="3326707"/>
                <a:ext cx="101092" cy="122957"/>
              </a:xfrm>
              <a:custGeom>
                <a:avLst/>
                <a:gdLst>
                  <a:gd name="T0" fmla="*/ 123547 w 126365"/>
                  <a:gd name="T1" fmla="*/ 55607 h 153696"/>
                  <a:gd name="T2" fmla="*/ 123547 w 126365"/>
                  <a:gd name="T3" fmla="*/ 55607 h 153696"/>
                  <a:gd name="T4" fmla="*/ 61349 w 126365"/>
                  <a:gd name="T5" fmla="*/ 76 h 153696"/>
                  <a:gd name="T6" fmla="*/ 97 w 126365"/>
                  <a:gd name="T7" fmla="*/ 68361 h 153696"/>
                  <a:gd name="T8" fmla="*/ 103 w 126365"/>
                  <a:gd name="T9" fmla="*/ 68465 h 153696"/>
                  <a:gd name="T10" fmla="*/ 28678 w 126365"/>
                  <a:gd name="T11" fmla="*/ 118186 h 153696"/>
                  <a:gd name="T12" fmla="*/ 33917 w 126365"/>
                  <a:gd name="T13" fmla="*/ 132473 h 153696"/>
                  <a:gd name="T14" fmla="*/ 92114 w 126365"/>
                  <a:gd name="T15" fmla="*/ 153524 h 153696"/>
                  <a:gd name="T16" fmla="*/ 118880 w 126365"/>
                  <a:gd name="T17" fmla="*/ 131616 h 153696"/>
                  <a:gd name="T18" fmla="*/ 123547 w 126365"/>
                  <a:gd name="T19" fmla="*/ 55607 h 153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72" name="Google Shape;328;p12">
                <a:extLst>
                  <a:ext uri="{FF2B5EF4-FFF2-40B4-BE49-F238E27FC236}">
                    <a16:creationId xmlns:a16="http://schemas.microsoft.com/office/drawing/2014/main" id="{E78670A5-E1A0-4153-97E3-C78EEAF11B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6495" y="3315741"/>
                <a:ext cx="106605" cy="105444"/>
              </a:xfrm>
              <a:custGeom>
                <a:avLst/>
                <a:gdLst>
                  <a:gd name="T0" fmla="*/ 40114 w 133256"/>
                  <a:gd name="T1" fmla="*/ 131806 h 131805"/>
                  <a:gd name="T2" fmla="*/ 40114 w 133256"/>
                  <a:gd name="T3" fmla="*/ 131806 h 131805"/>
                  <a:gd name="T4" fmla="*/ 43162 w 133256"/>
                  <a:gd name="T5" fmla="*/ 103231 h 131805"/>
                  <a:gd name="T6" fmla="*/ 74880 w 133256"/>
                  <a:gd name="T7" fmla="*/ 54653 h 131805"/>
                  <a:gd name="T8" fmla="*/ 131363 w 133256"/>
                  <a:gd name="T9" fmla="*/ 41223 h 131805"/>
                  <a:gd name="T10" fmla="*/ 57164 w 133256"/>
                  <a:gd name="T11" fmla="*/ 1028 h 131805"/>
                  <a:gd name="T12" fmla="*/ 14 w 133256"/>
                  <a:gd name="T13" fmla="*/ 65893 h 131805"/>
                  <a:gd name="T14" fmla="*/ 40114 w 133256"/>
                  <a:gd name="T15" fmla="*/ 131806 h 131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73" name="Google Shape;329;p12">
                <a:extLst>
                  <a:ext uri="{FF2B5EF4-FFF2-40B4-BE49-F238E27FC236}">
                    <a16:creationId xmlns:a16="http://schemas.microsoft.com/office/drawing/2014/main" id="{F212D563-13C7-453A-A56D-F39DB32DD6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3043" y="3434522"/>
                <a:ext cx="49149" cy="71094"/>
              </a:xfrm>
              <a:custGeom>
                <a:avLst/>
                <a:gdLst>
                  <a:gd name="T0" fmla="*/ 39243 w 61436"/>
                  <a:gd name="T1" fmla="*/ 88868 h 88868"/>
                  <a:gd name="T2" fmla="*/ 61436 w 61436"/>
                  <a:gd name="T3" fmla="*/ 79343 h 88868"/>
                  <a:gd name="T4" fmla="*/ 0 w 61436"/>
                  <a:gd name="T5" fmla="*/ 0 h 88868"/>
                  <a:gd name="T6" fmla="*/ 25146 w 61436"/>
                  <a:gd name="T7" fmla="*/ 30290 h 88868"/>
                  <a:gd name="T8" fmla="*/ 39243 w 61436"/>
                  <a:gd name="T9" fmla="*/ 88868 h 88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grpSp>
            <p:nvGrpSpPr>
              <p:cNvPr id="7274" name="Google Shape;330;p12">
                <a:extLst>
                  <a:ext uri="{FF2B5EF4-FFF2-40B4-BE49-F238E27FC236}">
                    <a16:creationId xmlns:a16="http://schemas.microsoft.com/office/drawing/2014/main" id="{570E2BCD-0FC8-44E3-8778-BCD18F9DE33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7277" name="Google Shape;331;p12">
                  <a:extLst>
                    <a:ext uri="{FF2B5EF4-FFF2-40B4-BE49-F238E27FC236}">
                      <a16:creationId xmlns:a16="http://schemas.microsoft.com/office/drawing/2014/main" id="{B6F1472C-B7AC-4010-8C89-EE8B0911D8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48789" y="1521520"/>
                  <a:ext cx="303199" cy="174500"/>
                </a:xfrm>
                <a:custGeom>
                  <a:avLst/>
                  <a:gdLst>
                    <a:gd name="T0" fmla="*/ 0 w 303199"/>
                    <a:gd name="T1" fmla="*/ 63249 h 174500"/>
                    <a:gd name="T2" fmla="*/ 107878 w 303199"/>
                    <a:gd name="T3" fmla="*/ 860 h 174500"/>
                    <a:gd name="T4" fmla="*/ 114056 w 303199"/>
                    <a:gd name="T5" fmla="*/ 860 h 174500"/>
                    <a:gd name="T6" fmla="*/ 303200 w 303199"/>
                    <a:gd name="T7" fmla="*/ 110302 h 174500"/>
                    <a:gd name="T8" fmla="*/ 192280 w 303199"/>
                    <a:gd name="T9" fmla="*/ 174501 h 174500"/>
                    <a:gd name="T10" fmla="*/ 0 w 303199"/>
                    <a:gd name="T11" fmla="*/ 63249 h 174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lnTo>
                        <a:pt x="0" y="63249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7278" name="Google Shape;332;p12">
                  <a:extLst>
                    <a:ext uri="{FF2B5EF4-FFF2-40B4-BE49-F238E27FC236}">
                      <a16:creationId xmlns:a16="http://schemas.microsoft.com/office/drawing/2014/main" id="{E4801015-D352-4EDB-B38E-D17F2CA6B3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90409" y="1564671"/>
                  <a:ext cx="79173" cy="45815"/>
                </a:xfrm>
                <a:custGeom>
                  <a:avLst/>
                  <a:gdLst>
                    <a:gd name="T0" fmla="*/ 79174 w 79173"/>
                    <a:gd name="T1" fmla="*/ 29242 h 45815"/>
                    <a:gd name="T2" fmla="*/ 50660 w 79173"/>
                    <a:gd name="T3" fmla="*/ 45815 h 45815"/>
                    <a:gd name="T4" fmla="*/ 0 w 79173"/>
                    <a:gd name="T5" fmla="*/ 16478 h 45815"/>
                    <a:gd name="T6" fmla="*/ 28514 w 79173"/>
                    <a:gd name="T7" fmla="*/ 0 h 45815"/>
                    <a:gd name="T8" fmla="*/ 79174 w 79173"/>
                    <a:gd name="T9" fmla="*/ 29242 h 45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2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7279" name="Google Shape;333;p12">
                  <a:extLst>
                    <a:ext uri="{FF2B5EF4-FFF2-40B4-BE49-F238E27FC236}">
                      <a16:creationId xmlns:a16="http://schemas.microsoft.com/office/drawing/2014/main" id="{47492819-0988-4AC4-A69F-AE87DED62D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48780" y="1584674"/>
                  <a:ext cx="303209" cy="118292"/>
                </a:xfrm>
                <a:custGeom>
                  <a:avLst/>
                  <a:gdLst>
                    <a:gd name="T0" fmla="*/ 303209 w 303209"/>
                    <a:gd name="T1" fmla="*/ 47149 h 118292"/>
                    <a:gd name="T2" fmla="*/ 303209 w 303209"/>
                    <a:gd name="T3" fmla="*/ 49721 h 118292"/>
                    <a:gd name="T4" fmla="*/ 298076 w 303209"/>
                    <a:gd name="T5" fmla="*/ 58769 h 118292"/>
                    <a:gd name="T6" fmla="*/ 197517 w 303209"/>
                    <a:gd name="T7" fmla="*/ 116872 h 118292"/>
                    <a:gd name="T8" fmla="*/ 187157 w 303209"/>
                    <a:gd name="T9" fmla="*/ 116872 h 118292"/>
                    <a:gd name="T10" fmla="*/ 5237 w 303209"/>
                    <a:gd name="T11" fmla="*/ 12097 h 118292"/>
                    <a:gd name="T12" fmla="*/ 9 w 303209"/>
                    <a:gd name="T13" fmla="*/ 2572 h 118292"/>
                    <a:gd name="T14" fmla="*/ 9 w 303209"/>
                    <a:gd name="T15" fmla="*/ 0 h 118292"/>
                    <a:gd name="T16" fmla="*/ 192289 w 303209"/>
                    <a:gd name="T17" fmla="*/ 111252 h 118292"/>
                    <a:gd name="T18" fmla="*/ 303209 w 303209"/>
                    <a:gd name="T19" fmla="*/ 47149 h 118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lnTo>
                        <a:pt x="303209" y="47149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7280" name="Google Shape;334;p12">
                  <a:extLst>
                    <a:ext uri="{FF2B5EF4-FFF2-40B4-BE49-F238E27FC236}">
                      <a16:creationId xmlns:a16="http://schemas.microsoft.com/office/drawing/2014/main" id="{7B517861-20BD-47DD-AEFB-5F98CC65E3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21095" y="1454086"/>
                  <a:ext cx="217122" cy="244320"/>
                </a:xfrm>
                <a:custGeom>
                  <a:avLst/>
                  <a:gdLst>
                    <a:gd name="T0" fmla="*/ 217123 w 217122"/>
                    <a:gd name="T1" fmla="*/ 243459 h 244320"/>
                    <a:gd name="T2" fmla="*/ 206478 w 217122"/>
                    <a:gd name="T3" fmla="*/ 242697 h 244320"/>
                    <a:gd name="T4" fmla="*/ 25888 w 217122"/>
                    <a:gd name="T5" fmla="*/ 137922 h 244320"/>
                    <a:gd name="T6" fmla="*/ 19900 w 217122"/>
                    <a:gd name="T7" fmla="*/ 129254 h 244320"/>
                    <a:gd name="T8" fmla="*/ 36 w 217122"/>
                    <a:gd name="T9" fmla="*/ 10763 h 244320"/>
                    <a:gd name="T10" fmla="*/ 36 w 217122"/>
                    <a:gd name="T11" fmla="*/ 8763 h 244320"/>
                    <a:gd name="T12" fmla="*/ 3743 w 217122"/>
                    <a:gd name="T13" fmla="*/ 0 h 244320"/>
                    <a:gd name="T14" fmla="*/ 191935 w 217122"/>
                    <a:gd name="T15" fmla="*/ 108871 h 244320"/>
                    <a:gd name="T16" fmla="*/ 196307 w 217122"/>
                    <a:gd name="T17" fmla="*/ 115252 h 244320"/>
                    <a:gd name="T18" fmla="*/ 217123 w 217122"/>
                    <a:gd name="T19" fmla="*/ 243459 h 2443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lnTo>
                        <a:pt x="217123" y="243459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7281" name="Google Shape;335;p12">
                  <a:extLst>
                    <a:ext uri="{FF2B5EF4-FFF2-40B4-BE49-F238E27FC236}">
                      <a16:creationId xmlns:a16="http://schemas.microsoft.com/office/drawing/2014/main" id="{5FD5ABFB-4FE1-4541-BD2F-A000396BF5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24647" y="1452181"/>
                  <a:ext cx="216421" cy="245364"/>
                </a:xfrm>
                <a:custGeom>
                  <a:avLst/>
                  <a:gdLst>
                    <a:gd name="T0" fmla="*/ 216422 w 216421"/>
                    <a:gd name="T1" fmla="*/ 243840 h 245364"/>
                    <a:gd name="T2" fmla="*/ 215186 w 216421"/>
                    <a:gd name="T3" fmla="*/ 244602 h 245364"/>
                    <a:gd name="T4" fmla="*/ 213570 w 216421"/>
                    <a:gd name="T5" fmla="*/ 245364 h 245364"/>
                    <a:gd name="T6" fmla="*/ 192090 w 216421"/>
                    <a:gd name="T7" fmla="*/ 117157 h 245364"/>
                    <a:gd name="T8" fmla="*/ 187718 w 216421"/>
                    <a:gd name="T9" fmla="*/ 110776 h 245364"/>
                    <a:gd name="T10" fmla="*/ 0 w 216421"/>
                    <a:gd name="T11" fmla="*/ 1905 h 245364"/>
                    <a:gd name="T12" fmla="*/ 2471 w 216421"/>
                    <a:gd name="T13" fmla="*/ 0 h 245364"/>
                    <a:gd name="T14" fmla="*/ 191044 w 216421"/>
                    <a:gd name="T15" fmla="*/ 109061 h 245364"/>
                    <a:gd name="T16" fmla="*/ 195512 w 216421"/>
                    <a:gd name="T17" fmla="*/ 115443 h 245364"/>
                    <a:gd name="T18" fmla="*/ 216422 w 216421"/>
                    <a:gd name="T19" fmla="*/ 243840 h 245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lnTo>
                        <a:pt x="216422" y="24384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</p:grpSp>
          <p:sp>
            <p:nvSpPr>
              <p:cNvPr id="7275" name="Google Shape;336;p12">
                <a:extLst>
                  <a:ext uri="{FF2B5EF4-FFF2-40B4-BE49-F238E27FC236}">
                    <a16:creationId xmlns:a16="http://schemas.microsoft.com/office/drawing/2014/main" id="{C958ABEC-BFE5-46DC-A8C2-03D4FD05C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8115" y="3483465"/>
                <a:ext cx="114539" cy="321870"/>
              </a:xfrm>
              <a:custGeom>
                <a:avLst/>
                <a:gdLst>
                  <a:gd name="T0" fmla="*/ 132316 w 143174"/>
                  <a:gd name="T1" fmla="*/ 337406 h 402337"/>
                  <a:gd name="T2" fmla="*/ 108408 w 143174"/>
                  <a:gd name="T3" fmla="*/ 323690 h 402337"/>
                  <a:gd name="T4" fmla="*/ 88025 w 143174"/>
                  <a:gd name="T5" fmla="*/ 311307 h 402337"/>
                  <a:gd name="T6" fmla="*/ 59450 w 143174"/>
                  <a:gd name="T7" fmla="*/ 249204 h 402337"/>
                  <a:gd name="T8" fmla="*/ 49163 w 143174"/>
                  <a:gd name="T9" fmla="*/ 155383 h 402337"/>
                  <a:gd name="T10" fmla="*/ 69927 w 143174"/>
                  <a:gd name="T11" fmla="*/ 42607 h 402337"/>
                  <a:gd name="T12" fmla="*/ 56211 w 143174"/>
                  <a:gd name="T13" fmla="*/ 4507 h 402337"/>
                  <a:gd name="T14" fmla="*/ 19064 w 143174"/>
                  <a:gd name="T15" fmla="*/ 29844 h 402337"/>
                  <a:gd name="T16" fmla="*/ 14 w 143174"/>
                  <a:gd name="T17" fmla="*/ 159288 h 402337"/>
                  <a:gd name="T18" fmla="*/ 14777 w 143174"/>
                  <a:gd name="T19" fmla="*/ 254538 h 402337"/>
                  <a:gd name="T20" fmla="*/ 51258 w 143174"/>
                  <a:gd name="T21" fmla="*/ 329691 h 402337"/>
                  <a:gd name="T22" fmla="*/ 63164 w 143174"/>
                  <a:gd name="T23" fmla="*/ 357313 h 402337"/>
                  <a:gd name="T24" fmla="*/ 91073 w 143174"/>
                  <a:gd name="T25" fmla="*/ 394461 h 402337"/>
                  <a:gd name="T26" fmla="*/ 109361 w 143174"/>
                  <a:gd name="T27" fmla="*/ 401795 h 402337"/>
                  <a:gd name="T28" fmla="*/ 107360 w 143174"/>
                  <a:gd name="T29" fmla="*/ 392270 h 402337"/>
                  <a:gd name="T30" fmla="*/ 88310 w 143174"/>
                  <a:gd name="T31" fmla="*/ 370839 h 402337"/>
                  <a:gd name="T32" fmla="*/ 103836 w 143174"/>
                  <a:gd name="T33" fmla="*/ 385412 h 402337"/>
                  <a:gd name="T34" fmla="*/ 121648 w 143174"/>
                  <a:gd name="T35" fmla="*/ 396747 h 402337"/>
                  <a:gd name="T36" fmla="*/ 132125 w 143174"/>
                  <a:gd name="T37" fmla="*/ 389984 h 402337"/>
                  <a:gd name="T38" fmla="*/ 114314 w 143174"/>
                  <a:gd name="T39" fmla="*/ 375982 h 402337"/>
                  <a:gd name="T40" fmla="*/ 100979 w 143174"/>
                  <a:gd name="T41" fmla="*/ 362457 h 402337"/>
                  <a:gd name="T42" fmla="*/ 120791 w 143174"/>
                  <a:gd name="T43" fmla="*/ 375315 h 402337"/>
                  <a:gd name="T44" fmla="*/ 138793 w 143174"/>
                  <a:gd name="T45" fmla="*/ 380173 h 402337"/>
                  <a:gd name="T46" fmla="*/ 139936 w 143174"/>
                  <a:gd name="T47" fmla="*/ 370648 h 402337"/>
                  <a:gd name="T48" fmla="*/ 116600 w 143174"/>
                  <a:gd name="T49" fmla="*/ 354837 h 402337"/>
                  <a:gd name="T50" fmla="*/ 107837 w 143174"/>
                  <a:gd name="T51" fmla="*/ 342168 h 402337"/>
                  <a:gd name="T52" fmla="*/ 121457 w 143174"/>
                  <a:gd name="T53" fmla="*/ 348836 h 402337"/>
                  <a:gd name="T54" fmla="*/ 139079 w 143174"/>
                  <a:gd name="T55" fmla="*/ 344645 h 402337"/>
                  <a:gd name="T56" fmla="*/ 132316 w 143174"/>
                  <a:gd name="T57" fmla="*/ 337406 h 402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7276" name="Google Shape;337;p12">
                <a:extLst>
                  <a:ext uri="{FF2B5EF4-FFF2-40B4-BE49-F238E27FC236}">
                    <a16:creationId xmlns:a16="http://schemas.microsoft.com/office/drawing/2014/main" id="{A5852AFD-EAAB-4DAB-9E30-051C817EA1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3328" y="3479828"/>
                <a:ext cx="66218" cy="90245"/>
              </a:xfrm>
              <a:custGeom>
                <a:avLst/>
                <a:gdLst>
                  <a:gd name="T0" fmla="*/ 0 w 82772"/>
                  <a:gd name="T1" fmla="*/ 90018 h 112806"/>
                  <a:gd name="T2" fmla="*/ 65532 w 82772"/>
                  <a:gd name="T3" fmla="*/ 111258 h 112806"/>
                  <a:gd name="T4" fmla="*/ 82772 w 82772"/>
                  <a:gd name="T5" fmla="*/ 38106 h 112806"/>
                  <a:gd name="T6" fmla="*/ 53149 w 82772"/>
                  <a:gd name="T7" fmla="*/ 6 h 112806"/>
                  <a:gd name="T8" fmla="*/ 0 w 82772"/>
                  <a:gd name="T9" fmla="*/ 90018 h 1128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</p:grpSp>
      <p:sp>
        <p:nvSpPr>
          <p:cNvPr id="7171" name="Google Shape;338;p12">
            <a:extLst>
              <a:ext uri="{FF2B5EF4-FFF2-40B4-BE49-F238E27FC236}">
                <a16:creationId xmlns:a16="http://schemas.microsoft.com/office/drawing/2014/main" id="{2554296C-64D7-4C2B-91A8-5D2E9186456B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817563" y="1812925"/>
            <a:ext cx="4962525" cy="1416050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Raleway Thin" pitchFamily="2" charset="0"/>
              <a:buNone/>
            </a:pPr>
            <a:r>
              <a:rPr lang="en-US" altLang="en-US" sz="4800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Pytest Plugin Demo</a:t>
            </a:r>
          </a:p>
        </p:txBody>
      </p:sp>
      <p:sp>
        <p:nvSpPr>
          <p:cNvPr id="7172" name="TextBox 1">
            <a:extLst>
              <a:ext uri="{FF2B5EF4-FFF2-40B4-BE49-F238E27FC236}">
                <a16:creationId xmlns:a16="http://schemas.microsoft.com/office/drawing/2014/main" id="{BF68789F-CF7C-48C6-AB8B-945990D794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913" y="3098800"/>
            <a:ext cx="46561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solidFill>
                  <a:srgbClr val="0070C0"/>
                </a:solidFill>
                <a:latin typeface="Raleway Thin" pitchFamily="2" charset="0"/>
              </a:rPr>
              <a:t>Featuring the markdown-table-generator plugin and the send-table-email plugin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Google Shape;1015;p22">
            <a:extLst>
              <a:ext uri="{FF2B5EF4-FFF2-40B4-BE49-F238E27FC236}">
                <a16:creationId xmlns:a16="http://schemas.microsoft.com/office/drawing/2014/main" id="{FA580738-D79F-4E71-B7BE-07E19E5EFF7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8AF9BF8D-EBEA-4760-8F1B-A525A85F5258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10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2560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E7A16D2-B1CB-4E77-B135-1B4D955E1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4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26AABD2-3B0E-467F-871E-CCEF272D7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Google Shape;1015;p22">
            <a:extLst>
              <a:ext uri="{FF2B5EF4-FFF2-40B4-BE49-F238E27FC236}">
                <a16:creationId xmlns:a16="http://schemas.microsoft.com/office/drawing/2014/main" id="{D2F0133C-7D3D-4F4D-9381-EBE43DE5D87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3C484780-D4D2-4B4B-ACA4-26A229C4EDBB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11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27651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12732ADA-6BCE-46BC-A421-5471579EB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2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82B12E8-CC6A-42A9-92B5-F51D5D594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Google Shape;1015;p22">
            <a:extLst>
              <a:ext uri="{FF2B5EF4-FFF2-40B4-BE49-F238E27FC236}">
                <a16:creationId xmlns:a16="http://schemas.microsoft.com/office/drawing/2014/main" id="{40EB68BB-D3BD-4334-AA0B-9A3DA476584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EEF80E70-7FC1-47C5-A544-01DF3B97B7F5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12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29699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988E2BE-A0FE-452F-B800-B22142537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0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12D6412-96BF-4B4B-88C2-03A45F91D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Google Shape;1015;p22">
            <a:extLst>
              <a:ext uri="{FF2B5EF4-FFF2-40B4-BE49-F238E27FC236}">
                <a16:creationId xmlns:a16="http://schemas.microsoft.com/office/drawing/2014/main" id="{417A5C2E-F572-48E7-A67F-BD2240E786F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457AD966-59BC-4666-9013-81EE1EA6943A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13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31747" name="Picture 2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2BA3E7A2-B6D9-4C83-A3E4-867094F9D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8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C3294A1-9933-4E2C-A1F1-864D7C046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Google Shape;1015;p22">
            <a:extLst>
              <a:ext uri="{FF2B5EF4-FFF2-40B4-BE49-F238E27FC236}">
                <a16:creationId xmlns:a16="http://schemas.microsoft.com/office/drawing/2014/main" id="{CAB5769E-23D1-49A3-ADE8-2DA2EF65280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FB693704-A793-463B-A6AE-FC7ACE95E05C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14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33795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76BEEA3-F213-47A2-969D-6B61640E9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6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01F8839-2C0E-4EB5-990E-E0DD0601D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Google Shape;1015;p22">
            <a:extLst>
              <a:ext uri="{FF2B5EF4-FFF2-40B4-BE49-F238E27FC236}">
                <a16:creationId xmlns:a16="http://schemas.microsoft.com/office/drawing/2014/main" id="{9D4169E0-3EBC-4A65-90AE-9FD2E7CBC90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DAFCD927-7340-48C0-AE44-A5A9D552A0F5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15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3584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30BD4C8-5598-481C-ABC5-54E4037C2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D953991-D343-4649-B739-5F2226004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Google Shape;2076;p34">
            <a:extLst>
              <a:ext uri="{FF2B5EF4-FFF2-40B4-BE49-F238E27FC236}">
                <a16:creationId xmlns:a16="http://schemas.microsoft.com/office/drawing/2014/main" id="{30DE804D-D465-4FB3-A4D4-9888D303BAF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6838099C-2A9E-4218-A87E-75B4D912CFA6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/>
              <a:t>16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grpSp>
        <p:nvGrpSpPr>
          <p:cNvPr id="37891" name="Google Shape;2077;p34">
            <a:extLst>
              <a:ext uri="{FF2B5EF4-FFF2-40B4-BE49-F238E27FC236}">
                <a16:creationId xmlns:a16="http://schemas.microsoft.com/office/drawing/2014/main" id="{A43AABCC-38F7-4F16-96C6-57BBFC4A9396}"/>
              </a:ext>
            </a:extLst>
          </p:cNvPr>
          <p:cNvGrpSpPr>
            <a:grpSpLocks/>
          </p:cNvGrpSpPr>
          <p:nvPr/>
        </p:nvGrpSpPr>
        <p:grpSpPr bwMode="auto">
          <a:xfrm>
            <a:off x="5410200" y="719138"/>
            <a:ext cx="3355975" cy="3829050"/>
            <a:chOff x="2602525" y="317054"/>
            <a:chExt cx="4174283" cy="4762495"/>
          </a:xfrm>
        </p:grpSpPr>
        <p:sp>
          <p:nvSpPr>
            <p:cNvPr id="37894" name="Google Shape;2078;p34">
              <a:extLst>
                <a:ext uri="{FF2B5EF4-FFF2-40B4-BE49-F238E27FC236}">
                  <a16:creationId xmlns:a16="http://schemas.microsoft.com/office/drawing/2014/main" id="{EC07E465-FEB4-454E-8EB8-8562AE885C9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7747" y="776267"/>
              <a:ext cx="2670951" cy="3350306"/>
            </a:xfrm>
            <a:custGeom>
              <a:avLst/>
              <a:gdLst>
                <a:gd name="T0" fmla="*/ 2625857 w 2670951"/>
                <a:gd name="T1" fmla="*/ 1488073 h 3350306"/>
                <a:gd name="T2" fmla="*/ 60628 w 2670951"/>
                <a:gd name="T3" fmla="*/ 5983 h 3350306"/>
                <a:gd name="T4" fmla="*/ 30552 w 2670951"/>
                <a:gd name="T5" fmla="*/ 1983 h 3350306"/>
                <a:gd name="T6" fmla="*/ 30552 w 2670951"/>
                <a:gd name="T7" fmla="*/ 1983 h 3350306"/>
                <a:gd name="T8" fmla="*/ 30552 w 2670951"/>
                <a:gd name="T9" fmla="*/ 1983 h 3350306"/>
                <a:gd name="T10" fmla="*/ 27982 w 2670951"/>
                <a:gd name="T11" fmla="*/ 3507 h 3350306"/>
                <a:gd name="T12" fmla="*/ 0 w 2670951"/>
                <a:gd name="T13" fmla="*/ 19699 h 3350306"/>
                <a:gd name="T14" fmla="*/ 16085 w 2670951"/>
                <a:gd name="T15" fmla="*/ 42464 h 3350306"/>
                <a:gd name="T16" fmla="*/ 16085 w 2670951"/>
                <a:gd name="T17" fmla="*/ 1769061 h 3350306"/>
                <a:gd name="T18" fmla="*/ 61009 w 2670951"/>
                <a:gd name="T19" fmla="*/ 1846975 h 3350306"/>
                <a:gd name="T20" fmla="*/ 2622716 w 2670951"/>
                <a:gd name="T21" fmla="*/ 3327351 h 3350306"/>
                <a:gd name="T22" fmla="*/ 2626333 w 2670951"/>
                <a:gd name="T23" fmla="*/ 3350306 h 3350306"/>
                <a:gd name="T24" fmla="*/ 2657456 w 2670951"/>
                <a:gd name="T25" fmla="*/ 3332304 h 3350306"/>
                <a:gd name="T26" fmla="*/ 2657456 w 2670951"/>
                <a:gd name="T27" fmla="*/ 3332304 h 3350306"/>
                <a:gd name="T28" fmla="*/ 2670781 w 2670951"/>
                <a:gd name="T29" fmla="*/ 3303157 h 3350306"/>
                <a:gd name="T30" fmla="*/ 2670781 w 2670951"/>
                <a:gd name="T31" fmla="*/ 1565988 h 3350306"/>
                <a:gd name="T32" fmla="*/ 2625857 w 2670951"/>
                <a:gd name="T33" fmla="*/ 1488073 h 3350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895" name="Google Shape;2079;p34">
              <a:extLst>
                <a:ext uri="{FF2B5EF4-FFF2-40B4-BE49-F238E27FC236}">
                  <a16:creationId xmlns:a16="http://schemas.microsoft.com/office/drawing/2014/main" id="{0A904CD4-FD33-4AC0-9E5B-BFA4EF5C2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2233" y="794118"/>
              <a:ext cx="2655076" cy="3335369"/>
            </a:xfrm>
            <a:custGeom>
              <a:avLst/>
              <a:gdLst>
                <a:gd name="T0" fmla="*/ 2655077 w 2655076"/>
                <a:gd name="T1" fmla="*/ 1566234 h 3335369"/>
                <a:gd name="T2" fmla="*/ 2655077 w 2655076"/>
                <a:gd name="T3" fmla="*/ 3303309 h 3335369"/>
                <a:gd name="T4" fmla="*/ 2610153 w 2655076"/>
                <a:gd name="T5" fmla="*/ 3329216 h 3335369"/>
                <a:gd name="T6" fmla="*/ 44924 w 2655076"/>
                <a:gd name="T7" fmla="*/ 1847031 h 3335369"/>
                <a:gd name="T8" fmla="*/ 0 w 2655076"/>
                <a:gd name="T9" fmla="*/ 1769117 h 3335369"/>
                <a:gd name="T10" fmla="*/ 0 w 2655076"/>
                <a:gd name="T11" fmla="*/ 32138 h 3335369"/>
                <a:gd name="T12" fmla="*/ 44924 w 2655076"/>
                <a:gd name="T13" fmla="*/ 6134 h 3335369"/>
                <a:gd name="T14" fmla="*/ 2610153 w 2655076"/>
                <a:gd name="T15" fmla="*/ 1488320 h 3335369"/>
                <a:gd name="T16" fmla="*/ 2655077 w 2655076"/>
                <a:gd name="T17" fmla="*/ 1566234 h 3335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896" name="Google Shape;2080;p34">
              <a:extLst>
                <a:ext uri="{FF2B5EF4-FFF2-40B4-BE49-F238E27FC236}">
                  <a16:creationId xmlns:a16="http://schemas.microsoft.com/office/drawing/2014/main" id="{9418E875-A772-41E5-9D0A-F8AC9D601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012375"/>
              <a:ext cx="1575095" cy="1000982"/>
            </a:xfrm>
            <a:custGeom>
              <a:avLst/>
              <a:gdLst>
                <a:gd name="T0" fmla="*/ 1575095 w 1575095"/>
                <a:gd name="T1" fmla="*/ 1000982 h 1000982"/>
                <a:gd name="T2" fmla="*/ 0 w 1575095"/>
                <a:gd name="T3" fmla="*/ 90869 h 1000982"/>
                <a:gd name="T4" fmla="*/ 0 w 1575095"/>
                <a:gd name="T5" fmla="*/ 0 h 1000982"/>
                <a:gd name="T6" fmla="*/ 1575095 w 1575095"/>
                <a:gd name="T7" fmla="*/ 910114 h 1000982"/>
                <a:gd name="T8" fmla="*/ 1575095 w 1575095"/>
                <a:gd name="T9" fmla="*/ 1000982 h 1000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897" name="Google Shape;2081;p34">
              <a:extLst>
                <a:ext uri="{FF2B5EF4-FFF2-40B4-BE49-F238E27FC236}">
                  <a16:creationId xmlns:a16="http://schemas.microsoft.com/office/drawing/2014/main" id="{2260E7D6-2302-4066-98D4-DD267F30CF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170775"/>
              <a:ext cx="1493432" cy="908399"/>
            </a:xfrm>
            <a:custGeom>
              <a:avLst/>
              <a:gdLst>
                <a:gd name="T0" fmla="*/ 1493433 w 1493432"/>
                <a:gd name="T1" fmla="*/ 908399 h 908399"/>
                <a:gd name="T2" fmla="*/ 0 w 1493432"/>
                <a:gd name="T3" fmla="*/ 45434 h 908399"/>
                <a:gd name="T4" fmla="*/ 0 w 1493432"/>
                <a:gd name="T5" fmla="*/ 0 h 908399"/>
                <a:gd name="T6" fmla="*/ 1493433 w 1493432"/>
                <a:gd name="T7" fmla="*/ 862965 h 908399"/>
                <a:gd name="T8" fmla="*/ 1493433 w 1493432"/>
                <a:gd name="T9" fmla="*/ 908399 h 908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898" name="Google Shape;2082;p34">
              <a:extLst>
                <a:ext uri="{FF2B5EF4-FFF2-40B4-BE49-F238E27FC236}">
                  <a16:creationId xmlns:a16="http://schemas.microsoft.com/office/drawing/2014/main" id="{8585CC22-8963-4FCD-88B2-A7B8F137F5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252119"/>
              <a:ext cx="1319638" cy="808005"/>
            </a:xfrm>
            <a:custGeom>
              <a:avLst/>
              <a:gdLst>
                <a:gd name="T0" fmla="*/ 1319638 w 1319638"/>
                <a:gd name="T1" fmla="*/ 808006 h 808005"/>
                <a:gd name="T2" fmla="*/ 0 w 1319638"/>
                <a:gd name="T3" fmla="*/ 45434 h 808005"/>
                <a:gd name="T4" fmla="*/ 0 w 1319638"/>
                <a:gd name="T5" fmla="*/ 0 h 808005"/>
                <a:gd name="T6" fmla="*/ 1319638 w 1319638"/>
                <a:gd name="T7" fmla="*/ 762572 h 808005"/>
                <a:gd name="T8" fmla="*/ 1319638 w 1319638"/>
                <a:gd name="T9" fmla="*/ 808006 h 808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899" name="Google Shape;2083;p34">
              <a:extLst>
                <a:ext uri="{FF2B5EF4-FFF2-40B4-BE49-F238E27FC236}">
                  <a16:creationId xmlns:a16="http://schemas.microsoft.com/office/drawing/2014/main" id="{0406EA65-7B16-49CB-9A1C-630AED8EA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333558"/>
              <a:ext cx="1235786" cy="759428"/>
            </a:xfrm>
            <a:custGeom>
              <a:avLst/>
              <a:gdLst>
                <a:gd name="T0" fmla="*/ 1235787 w 1235786"/>
                <a:gd name="T1" fmla="*/ 759428 h 759428"/>
                <a:gd name="T2" fmla="*/ 0 w 1235786"/>
                <a:gd name="T3" fmla="*/ 45434 h 759428"/>
                <a:gd name="T4" fmla="*/ 0 w 1235786"/>
                <a:gd name="T5" fmla="*/ 0 h 759428"/>
                <a:gd name="T6" fmla="*/ 1235787 w 1235786"/>
                <a:gd name="T7" fmla="*/ 713994 h 759428"/>
                <a:gd name="T8" fmla="*/ 1235787 w 1235786"/>
                <a:gd name="T9" fmla="*/ 759428 h 759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00" name="Google Shape;2084;p34">
              <a:extLst>
                <a:ext uri="{FF2B5EF4-FFF2-40B4-BE49-F238E27FC236}">
                  <a16:creationId xmlns:a16="http://schemas.microsoft.com/office/drawing/2014/main" id="{76829C76-FFDE-4B5A-9C0A-63819269E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982" y="2768594"/>
              <a:ext cx="578775" cy="425291"/>
            </a:xfrm>
            <a:custGeom>
              <a:avLst/>
              <a:gdLst>
                <a:gd name="T0" fmla="*/ 578775 w 578775"/>
                <a:gd name="T1" fmla="*/ 425291 h 425291"/>
                <a:gd name="T2" fmla="*/ 0 w 578775"/>
                <a:gd name="T3" fmla="*/ 90869 h 425291"/>
                <a:gd name="T4" fmla="*/ 0 w 578775"/>
                <a:gd name="T5" fmla="*/ 0 h 425291"/>
                <a:gd name="T6" fmla="*/ 578775 w 578775"/>
                <a:gd name="T7" fmla="*/ 334328 h 425291"/>
                <a:gd name="T8" fmla="*/ 578775 w 578775"/>
                <a:gd name="T9" fmla="*/ 425291 h 425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01" name="Google Shape;2085;p34">
              <a:extLst>
                <a:ext uri="{FF2B5EF4-FFF2-40B4-BE49-F238E27FC236}">
                  <a16:creationId xmlns:a16="http://schemas.microsoft.com/office/drawing/2014/main" id="{B9899483-0B46-4B3B-9DB2-179E21D55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982" y="2926995"/>
              <a:ext cx="548794" cy="362521"/>
            </a:xfrm>
            <a:custGeom>
              <a:avLst/>
              <a:gdLst>
                <a:gd name="T0" fmla="*/ 548795 w 548794"/>
                <a:gd name="T1" fmla="*/ 362521 h 362521"/>
                <a:gd name="T2" fmla="*/ 0 w 548794"/>
                <a:gd name="T3" fmla="*/ 45434 h 362521"/>
                <a:gd name="T4" fmla="*/ 0 w 548794"/>
                <a:gd name="T5" fmla="*/ 0 h 362521"/>
                <a:gd name="T6" fmla="*/ 548795 w 548794"/>
                <a:gd name="T7" fmla="*/ 317087 h 362521"/>
                <a:gd name="T8" fmla="*/ 548795 w 548794"/>
                <a:gd name="T9" fmla="*/ 362521 h 362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02" name="Google Shape;2086;p34">
              <a:extLst>
                <a:ext uri="{FF2B5EF4-FFF2-40B4-BE49-F238E27FC236}">
                  <a16:creationId xmlns:a16="http://schemas.microsoft.com/office/drawing/2014/main" id="{DDB7F192-0640-43D1-ABC5-97431192F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982" y="3008338"/>
              <a:ext cx="484930" cy="325659"/>
            </a:xfrm>
            <a:custGeom>
              <a:avLst/>
              <a:gdLst>
                <a:gd name="T0" fmla="*/ 484930 w 484930"/>
                <a:gd name="T1" fmla="*/ 325660 h 325659"/>
                <a:gd name="T2" fmla="*/ 0 w 484930"/>
                <a:gd name="T3" fmla="*/ 45434 h 325659"/>
                <a:gd name="T4" fmla="*/ 0 w 484930"/>
                <a:gd name="T5" fmla="*/ 0 h 325659"/>
                <a:gd name="T6" fmla="*/ 484930 w 484930"/>
                <a:gd name="T7" fmla="*/ 280226 h 325659"/>
                <a:gd name="T8" fmla="*/ 484930 w 484930"/>
                <a:gd name="T9" fmla="*/ 325660 h 325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03" name="Google Shape;2087;p34">
              <a:extLst>
                <a:ext uri="{FF2B5EF4-FFF2-40B4-BE49-F238E27FC236}">
                  <a16:creationId xmlns:a16="http://schemas.microsoft.com/office/drawing/2014/main" id="{301DCC09-FF2D-4A24-B0C4-04C7A78FB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2982" y="3089777"/>
              <a:ext cx="454092" cy="307752"/>
            </a:xfrm>
            <a:custGeom>
              <a:avLst/>
              <a:gdLst>
                <a:gd name="T0" fmla="*/ 454093 w 454092"/>
                <a:gd name="T1" fmla="*/ 307753 h 307752"/>
                <a:gd name="T2" fmla="*/ 0 w 454092"/>
                <a:gd name="T3" fmla="*/ 45434 h 307752"/>
                <a:gd name="T4" fmla="*/ 0 w 454092"/>
                <a:gd name="T5" fmla="*/ 0 h 307752"/>
                <a:gd name="T6" fmla="*/ 454093 w 454092"/>
                <a:gd name="T7" fmla="*/ 262319 h 307752"/>
                <a:gd name="T8" fmla="*/ 454093 w 454092"/>
                <a:gd name="T9" fmla="*/ 307753 h 307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04" name="Google Shape;2088;p34">
              <a:extLst>
                <a:ext uri="{FF2B5EF4-FFF2-40B4-BE49-F238E27FC236}">
                  <a16:creationId xmlns:a16="http://schemas.microsoft.com/office/drawing/2014/main" id="{462E66CE-5618-4CB1-AA35-140C8B2F7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505008"/>
              <a:ext cx="1575095" cy="1000982"/>
            </a:xfrm>
            <a:custGeom>
              <a:avLst/>
              <a:gdLst>
                <a:gd name="T0" fmla="*/ 1575095 w 1575095"/>
                <a:gd name="T1" fmla="*/ 1000982 h 1000982"/>
                <a:gd name="T2" fmla="*/ 0 w 1575095"/>
                <a:gd name="T3" fmla="*/ 90868 h 1000982"/>
                <a:gd name="T4" fmla="*/ 0 w 1575095"/>
                <a:gd name="T5" fmla="*/ 0 h 1000982"/>
                <a:gd name="T6" fmla="*/ 1575095 w 1575095"/>
                <a:gd name="T7" fmla="*/ 910114 h 1000982"/>
                <a:gd name="T8" fmla="*/ 1575095 w 1575095"/>
                <a:gd name="T9" fmla="*/ 1000982 h 1000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05" name="Google Shape;2089;p34">
              <a:extLst>
                <a:ext uri="{FF2B5EF4-FFF2-40B4-BE49-F238E27FC236}">
                  <a16:creationId xmlns:a16="http://schemas.microsoft.com/office/drawing/2014/main" id="{D154A61F-9287-4474-A554-75A0C9E6DB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663408"/>
              <a:ext cx="1493432" cy="908399"/>
            </a:xfrm>
            <a:custGeom>
              <a:avLst/>
              <a:gdLst>
                <a:gd name="T0" fmla="*/ 1493433 w 1493432"/>
                <a:gd name="T1" fmla="*/ 908399 h 908399"/>
                <a:gd name="T2" fmla="*/ 0 w 1493432"/>
                <a:gd name="T3" fmla="*/ 45529 h 908399"/>
                <a:gd name="T4" fmla="*/ 0 w 1493432"/>
                <a:gd name="T5" fmla="*/ 0 h 908399"/>
                <a:gd name="T6" fmla="*/ 1493433 w 1493432"/>
                <a:gd name="T7" fmla="*/ 862965 h 908399"/>
                <a:gd name="T8" fmla="*/ 1493433 w 1493432"/>
                <a:gd name="T9" fmla="*/ 908399 h 908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06" name="Google Shape;2090;p34">
              <a:extLst>
                <a:ext uri="{FF2B5EF4-FFF2-40B4-BE49-F238E27FC236}">
                  <a16:creationId xmlns:a16="http://schemas.microsoft.com/office/drawing/2014/main" id="{24D85B42-8D9E-4008-9543-A480CDE09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744847"/>
              <a:ext cx="1319638" cy="807910"/>
            </a:xfrm>
            <a:custGeom>
              <a:avLst/>
              <a:gdLst>
                <a:gd name="T0" fmla="*/ 1319638 w 1319638"/>
                <a:gd name="T1" fmla="*/ 807911 h 807910"/>
                <a:gd name="T2" fmla="*/ 0 w 1319638"/>
                <a:gd name="T3" fmla="*/ 45434 h 807910"/>
                <a:gd name="T4" fmla="*/ 0 w 1319638"/>
                <a:gd name="T5" fmla="*/ 0 h 807910"/>
                <a:gd name="T6" fmla="*/ 1319638 w 1319638"/>
                <a:gd name="T7" fmla="*/ 762476 h 807910"/>
                <a:gd name="T8" fmla="*/ 1319638 w 1319638"/>
                <a:gd name="T9" fmla="*/ 807911 h 807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07" name="Google Shape;2091;p34">
              <a:extLst>
                <a:ext uri="{FF2B5EF4-FFF2-40B4-BE49-F238E27FC236}">
                  <a16:creationId xmlns:a16="http://schemas.microsoft.com/office/drawing/2014/main" id="{1714DFE3-B722-4DAD-BA92-1BDE7DDD37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826191"/>
              <a:ext cx="1235786" cy="759523"/>
            </a:xfrm>
            <a:custGeom>
              <a:avLst/>
              <a:gdLst>
                <a:gd name="T0" fmla="*/ 1235787 w 1235786"/>
                <a:gd name="T1" fmla="*/ 759523 h 759523"/>
                <a:gd name="T2" fmla="*/ 0 w 1235786"/>
                <a:gd name="T3" fmla="*/ 45434 h 759523"/>
                <a:gd name="T4" fmla="*/ 0 w 1235786"/>
                <a:gd name="T5" fmla="*/ 0 h 759523"/>
                <a:gd name="T6" fmla="*/ 1235787 w 1235786"/>
                <a:gd name="T7" fmla="*/ 713994 h 759523"/>
                <a:gd name="T8" fmla="*/ 1235787 w 1235786"/>
                <a:gd name="T9" fmla="*/ 759523 h 759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08" name="Google Shape;2092;p34">
              <a:extLst>
                <a:ext uri="{FF2B5EF4-FFF2-40B4-BE49-F238E27FC236}">
                  <a16:creationId xmlns:a16="http://schemas.microsoft.com/office/drawing/2014/main" id="{E139F560-A0C4-43E9-91DA-94E1EE0777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1997641"/>
              <a:ext cx="1575095" cy="1001077"/>
            </a:xfrm>
            <a:custGeom>
              <a:avLst/>
              <a:gdLst>
                <a:gd name="T0" fmla="*/ 1575095 w 1575095"/>
                <a:gd name="T1" fmla="*/ 1001078 h 1001077"/>
                <a:gd name="T2" fmla="*/ 0 w 1575095"/>
                <a:gd name="T3" fmla="*/ 90964 h 1001077"/>
                <a:gd name="T4" fmla="*/ 0 w 1575095"/>
                <a:gd name="T5" fmla="*/ 0 h 1001077"/>
                <a:gd name="T6" fmla="*/ 1575095 w 1575095"/>
                <a:gd name="T7" fmla="*/ 910209 h 1001077"/>
                <a:gd name="T8" fmla="*/ 1575095 w 1575095"/>
                <a:gd name="T9" fmla="*/ 1001078 h 100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09" name="Google Shape;2093;p34">
              <a:extLst>
                <a:ext uri="{FF2B5EF4-FFF2-40B4-BE49-F238E27FC236}">
                  <a16:creationId xmlns:a16="http://schemas.microsoft.com/office/drawing/2014/main" id="{77BB54B6-CF32-4CCD-950D-0C923C0E3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2156137"/>
              <a:ext cx="1493432" cy="908399"/>
            </a:xfrm>
            <a:custGeom>
              <a:avLst/>
              <a:gdLst>
                <a:gd name="T0" fmla="*/ 1493433 w 1493432"/>
                <a:gd name="T1" fmla="*/ 908399 h 908399"/>
                <a:gd name="T2" fmla="*/ 0 w 1493432"/>
                <a:gd name="T3" fmla="*/ 45434 h 908399"/>
                <a:gd name="T4" fmla="*/ 0 w 1493432"/>
                <a:gd name="T5" fmla="*/ 0 h 908399"/>
                <a:gd name="T6" fmla="*/ 1493433 w 1493432"/>
                <a:gd name="T7" fmla="*/ 862870 h 908399"/>
                <a:gd name="T8" fmla="*/ 1493433 w 1493432"/>
                <a:gd name="T9" fmla="*/ 908399 h 908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10" name="Google Shape;2094;p34">
              <a:extLst>
                <a:ext uri="{FF2B5EF4-FFF2-40B4-BE49-F238E27FC236}">
                  <a16:creationId xmlns:a16="http://schemas.microsoft.com/office/drawing/2014/main" id="{9B243391-DE1D-4CDC-BD1F-B9D70CE08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2237480"/>
              <a:ext cx="1319638" cy="808005"/>
            </a:xfrm>
            <a:custGeom>
              <a:avLst/>
              <a:gdLst>
                <a:gd name="T0" fmla="*/ 1319638 w 1319638"/>
                <a:gd name="T1" fmla="*/ 808006 h 808005"/>
                <a:gd name="T2" fmla="*/ 0 w 1319638"/>
                <a:gd name="T3" fmla="*/ 45434 h 808005"/>
                <a:gd name="T4" fmla="*/ 0 w 1319638"/>
                <a:gd name="T5" fmla="*/ 0 h 808005"/>
                <a:gd name="T6" fmla="*/ 1319638 w 1319638"/>
                <a:gd name="T7" fmla="*/ 762476 h 808005"/>
                <a:gd name="T8" fmla="*/ 1319638 w 1319638"/>
                <a:gd name="T9" fmla="*/ 808006 h 808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11" name="Google Shape;2095;p34">
              <a:extLst>
                <a:ext uri="{FF2B5EF4-FFF2-40B4-BE49-F238E27FC236}">
                  <a16:creationId xmlns:a16="http://schemas.microsoft.com/office/drawing/2014/main" id="{5E8F2951-E196-4673-AA03-725E2E6CA7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2318824"/>
              <a:ext cx="1235786" cy="759523"/>
            </a:xfrm>
            <a:custGeom>
              <a:avLst/>
              <a:gdLst>
                <a:gd name="T0" fmla="*/ 1235787 w 1235786"/>
                <a:gd name="T1" fmla="*/ 759523 h 759523"/>
                <a:gd name="T2" fmla="*/ 0 w 1235786"/>
                <a:gd name="T3" fmla="*/ 45529 h 759523"/>
                <a:gd name="T4" fmla="*/ 0 w 1235786"/>
                <a:gd name="T5" fmla="*/ 0 h 759523"/>
                <a:gd name="T6" fmla="*/ 1235787 w 1235786"/>
                <a:gd name="T7" fmla="*/ 714089 h 759523"/>
                <a:gd name="T8" fmla="*/ 1235787 w 1235786"/>
                <a:gd name="T9" fmla="*/ 759523 h 759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12" name="Google Shape;2096;p34">
              <a:extLst>
                <a:ext uri="{FF2B5EF4-FFF2-40B4-BE49-F238E27FC236}">
                  <a16:creationId xmlns:a16="http://schemas.microsoft.com/office/drawing/2014/main" id="{040F91CE-32DE-4546-B621-154C56085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2490369"/>
              <a:ext cx="1575095" cy="1000982"/>
            </a:xfrm>
            <a:custGeom>
              <a:avLst/>
              <a:gdLst>
                <a:gd name="T0" fmla="*/ 1575095 w 1575095"/>
                <a:gd name="T1" fmla="*/ 1000982 h 1000982"/>
                <a:gd name="T2" fmla="*/ 0 w 1575095"/>
                <a:gd name="T3" fmla="*/ 90869 h 1000982"/>
                <a:gd name="T4" fmla="*/ 0 w 1575095"/>
                <a:gd name="T5" fmla="*/ 0 h 1000982"/>
                <a:gd name="T6" fmla="*/ 1575095 w 1575095"/>
                <a:gd name="T7" fmla="*/ 910114 h 1000982"/>
                <a:gd name="T8" fmla="*/ 1575095 w 1575095"/>
                <a:gd name="T9" fmla="*/ 1000982 h 1000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13" name="Google Shape;2097;p34">
              <a:extLst>
                <a:ext uri="{FF2B5EF4-FFF2-40B4-BE49-F238E27FC236}">
                  <a16:creationId xmlns:a16="http://schemas.microsoft.com/office/drawing/2014/main" id="{6EF3D6C8-DDD8-4BA1-9828-80F2B3A3867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407" y="2648770"/>
              <a:ext cx="1493528" cy="887920"/>
            </a:xfrm>
            <a:custGeom>
              <a:avLst/>
              <a:gdLst>
                <a:gd name="T0" fmla="*/ 1493528 w 1493528"/>
                <a:gd name="T1" fmla="*/ 862965 h 887920"/>
                <a:gd name="T2" fmla="*/ 1493528 w 1493528"/>
                <a:gd name="T3" fmla="*/ 887920 h 887920"/>
                <a:gd name="T4" fmla="*/ 0 w 1493528"/>
                <a:gd name="T5" fmla="*/ 24955 h 887920"/>
                <a:gd name="T6" fmla="*/ 0 w 1493528"/>
                <a:gd name="T7" fmla="*/ 0 h 887920"/>
                <a:gd name="T8" fmla="*/ 1493528 w 1493528"/>
                <a:gd name="T9" fmla="*/ 862965 h 887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14" name="Google Shape;2098;p34">
              <a:extLst>
                <a:ext uri="{FF2B5EF4-FFF2-40B4-BE49-F238E27FC236}">
                  <a16:creationId xmlns:a16="http://schemas.microsoft.com/office/drawing/2014/main" id="{EC8CF39F-3B2D-42DE-8145-84F370CB9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3267" y="2100963"/>
              <a:ext cx="578489" cy="901329"/>
            </a:xfrm>
            <a:custGeom>
              <a:avLst/>
              <a:gdLst>
                <a:gd name="T0" fmla="*/ 560502 w 578489"/>
                <a:gd name="T1" fmla="*/ 899184 h 901329"/>
                <a:gd name="T2" fmla="*/ 17989 w 578489"/>
                <a:gd name="T3" fmla="*/ 585621 h 901329"/>
                <a:gd name="T4" fmla="*/ 0 w 578489"/>
                <a:gd name="T5" fmla="*/ 551236 h 901329"/>
                <a:gd name="T6" fmla="*/ 0 w 578489"/>
                <a:gd name="T7" fmla="*/ 15645 h 901329"/>
                <a:gd name="T8" fmla="*/ 17989 w 578489"/>
                <a:gd name="T9" fmla="*/ 2024 h 901329"/>
                <a:gd name="T10" fmla="*/ 560502 w 578489"/>
                <a:gd name="T11" fmla="*/ 315587 h 901329"/>
                <a:gd name="T12" fmla="*/ 578490 w 578489"/>
                <a:gd name="T13" fmla="*/ 349973 h 901329"/>
                <a:gd name="T14" fmla="*/ 578490 w 578489"/>
                <a:gd name="T15" fmla="*/ 885563 h 901329"/>
                <a:gd name="T16" fmla="*/ 560502 w 578489"/>
                <a:gd name="T17" fmla="*/ 899184 h 901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15" name="Google Shape;2099;p34">
              <a:extLst>
                <a:ext uri="{FF2B5EF4-FFF2-40B4-BE49-F238E27FC236}">
                  <a16:creationId xmlns:a16="http://schemas.microsoft.com/office/drawing/2014/main" id="{A658FE7F-B7A9-4AD3-A344-74B37F902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0697" y="317054"/>
              <a:ext cx="2667830" cy="1909376"/>
            </a:xfrm>
            <a:custGeom>
              <a:avLst/>
              <a:gdLst>
                <a:gd name="T0" fmla="*/ 2622906 w 2667830"/>
                <a:gd name="T1" fmla="*/ 1487514 h 1909376"/>
                <a:gd name="T2" fmla="*/ 57678 w 2667830"/>
                <a:gd name="T3" fmla="*/ 5329 h 1909376"/>
                <a:gd name="T4" fmla="*/ 29124 w 2667830"/>
                <a:gd name="T5" fmla="*/ 2376 h 1909376"/>
                <a:gd name="T6" fmla="*/ 29124 w 2667830"/>
                <a:gd name="T7" fmla="*/ 2376 h 1909376"/>
                <a:gd name="T8" fmla="*/ 29124 w 2667830"/>
                <a:gd name="T9" fmla="*/ 2376 h 1909376"/>
                <a:gd name="T10" fmla="*/ 28553 w 2667830"/>
                <a:gd name="T11" fmla="*/ 2376 h 1909376"/>
                <a:gd name="T12" fmla="*/ 0 w 2667830"/>
                <a:gd name="T13" fmla="*/ 18378 h 1909376"/>
                <a:gd name="T14" fmla="*/ 12563 w 2667830"/>
                <a:gd name="T15" fmla="*/ 38762 h 1909376"/>
                <a:gd name="T16" fmla="*/ 12563 w 2667830"/>
                <a:gd name="T17" fmla="*/ 320416 h 1909376"/>
                <a:gd name="T18" fmla="*/ 57583 w 2667830"/>
                <a:gd name="T19" fmla="*/ 406141 h 1909376"/>
                <a:gd name="T20" fmla="*/ 2617386 w 2667830"/>
                <a:gd name="T21" fmla="*/ 1885374 h 1909376"/>
                <a:gd name="T22" fmla="*/ 2618719 w 2667830"/>
                <a:gd name="T23" fmla="*/ 1909377 h 1909376"/>
                <a:gd name="T24" fmla="*/ 2651174 w 2667830"/>
                <a:gd name="T25" fmla="*/ 1891470 h 1909376"/>
                <a:gd name="T26" fmla="*/ 2651936 w 2667830"/>
                <a:gd name="T27" fmla="*/ 1890993 h 1909376"/>
                <a:gd name="T28" fmla="*/ 2652888 w 2667830"/>
                <a:gd name="T29" fmla="*/ 1890517 h 1909376"/>
                <a:gd name="T30" fmla="*/ 2652888 w 2667830"/>
                <a:gd name="T31" fmla="*/ 1890517 h 1909376"/>
                <a:gd name="T32" fmla="*/ 2667830 w 2667830"/>
                <a:gd name="T33" fmla="*/ 1854608 h 1909376"/>
                <a:gd name="T34" fmla="*/ 2667830 w 2667830"/>
                <a:gd name="T35" fmla="*/ 1573525 h 1909376"/>
                <a:gd name="T36" fmla="*/ 2622906 w 2667830"/>
                <a:gd name="T37" fmla="*/ 1487514 h 1909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16" name="Google Shape;2100;p34">
              <a:extLst>
                <a:ext uri="{FF2B5EF4-FFF2-40B4-BE49-F238E27FC236}">
                  <a16:creationId xmlns:a16="http://schemas.microsoft.com/office/drawing/2014/main" id="{FDA2F747-AC87-449E-B307-1314F4D1BE8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2233" y="334831"/>
              <a:ext cx="2655171" cy="1893451"/>
            </a:xfrm>
            <a:custGeom>
              <a:avLst/>
              <a:gdLst>
                <a:gd name="T0" fmla="*/ 2610153 w 2655171"/>
                <a:gd name="T1" fmla="*/ 1888076 h 1893451"/>
                <a:gd name="T2" fmla="*/ 44924 w 2655171"/>
                <a:gd name="T3" fmla="*/ 405890 h 1893451"/>
                <a:gd name="T4" fmla="*/ 0 w 2655171"/>
                <a:gd name="T5" fmla="*/ 320165 h 1893451"/>
                <a:gd name="T6" fmla="*/ 0 w 2655171"/>
                <a:gd name="T7" fmla="*/ 39368 h 1893451"/>
                <a:gd name="T8" fmla="*/ 44924 w 2655171"/>
                <a:gd name="T9" fmla="*/ 5364 h 1893451"/>
                <a:gd name="T10" fmla="*/ 2610153 w 2655171"/>
                <a:gd name="T11" fmla="*/ 1487168 h 1893451"/>
                <a:gd name="T12" fmla="*/ 2655172 w 2655171"/>
                <a:gd name="T13" fmla="*/ 1572893 h 1893451"/>
                <a:gd name="T14" fmla="*/ 2655172 w 2655171"/>
                <a:gd name="T15" fmla="*/ 1853976 h 1893451"/>
                <a:gd name="T16" fmla="*/ 2610153 w 2655171"/>
                <a:gd name="T17" fmla="*/ 1888076 h 1893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17" name="Google Shape;2101;p34">
              <a:extLst>
                <a:ext uri="{FF2B5EF4-FFF2-40B4-BE49-F238E27FC236}">
                  <a16:creationId xmlns:a16="http://schemas.microsoft.com/office/drawing/2014/main" id="{2C84A13A-A6C3-4860-A071-BF36830A7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692" y="506668"/>
              <a:ext cx="2448064" cy="1546988"/>
            </a:xfrm>
            <a:custGeom>
              <a:avLst/>
              <a:gdLst>
                <a:gd name="T0" fmla="*/ 2430077 w 2448064"/>
                <a:gd name="T1" fmla="*/ 1544789 h 1546988"/>
                <a:gd name="T2" fmla="*/ 17703 w 2448064"/>
                <a:gd name="T3" fmla="*/ 150995 h 1546988"/>
                <a:gd name="T4" fmla="*/ 0 w 2448064"/>
                <a:gd name="T5" fmla="*/ 116610 h 1546988"/>
                <a:gd name="T6" fmla="*/ 0 w 2448064"/>
                <a:gd name="T7" fmla="*/ 15645 h 1546988"/>
                <a:gd name="T8" fmla="*/ 17989 w 2448064"/>
                <a:gd name="T9" fmla="*/ 2024 h 1546988"/>
                <a:gd name="T10" fmla="*/ 2430077 w 2448064"/>
                <a:gd name="T11" fmla="*/ 1395913 h 1546988"/>
                <a:gd name="T12" fmla="*/ 2448065 w 2448064"/>
                <a:gd name="T13" fmla="*/ 1430298 h 1546988"/>
                <a:gd name="T14" fmla="*/ 2448065 w 2448064"/>
                <a:gd name="T15" fmla="*/ 1531168 h 1546988"/>
                <a:gd name="T16" fmla="*/ 2430077 w 2448064"/>
                <a:gd name="T17" fmla="*/ 1544789 h 1546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18" name="Google Shape;2102;p34">
              <a:extLst>
                <a:ext uri="{FF2B5EF4-FFF2-40B4-BE49-F238E27FC236}">
                  <a16:creationId xmlns:a16="http://schemas.microsoft.com/office/drawing/2014/main" id="{39D8814C-EB51-4A08-A221-72C2477BB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2246" y="1815046"/>
              <a:ext cx="173984" cy="241344"/>
            </a:xfrm>
            <a:custGeom>
              <a:avLst/>
              <a:gdLst>
                <a:gd name="T0" fmla="*/ 155996 w 173984"/>
                <a:gd name="T1" fmla="*/ 239077 h 241344"/>
                <a:gd name="T2" fmla="*/ 0 w 173984"/>
                <a:gd name="T3" fmla="*/ 148876 h 241344"/>
                <a:gd name="T4" fmla="*/ 0 w 173984"/>
                <a:gd name="T5" fmla="*/ 0 h 241344"/>
                <a:gd name="T6" fmla="*/ 155996 w 173984"/>
                <a:gd name="T7" fmla="*/ 90106 h 241344"/>
                <a:gd name="T8" fmla="*/ 173985 w 173984"/>
                <a:gd name="T9" fmla="*/ 124492 h 241344"/>
                <a:gd name="T10" fmla="*/ 173985 w 173984"/>
                <a:gd name="T11" fmla="*/ 225457 h 241344"/>
                <a:gd name="T12" fmla="*/ 155996 w 173984"/>
                <a:gd name="T13" fmla="*/ 239077 h 241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19" name="Google Shape;2103;p34">
              <a:extLst>
                <a:ext uri="{FF2B5EF4-FFF2-40B4-BE49-F238E27FC236}">
                  <a16:creationId xmlns:a16="http://schemas.microsoft.com/office/drawing/2014/main" id="{CF2B06EF-BE62-4F96-9BC4-16146C0B8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4606" y="578160"/>
              <a:ext cx="40165" cy="72472"/>
            </a:xfrm>
            <a:custGeom>
              <a:avLst/>
              <a:gdLst>
                <a:gd name="T0" fmla="*/ 19702 w 40165"/>
                <a:gd name="T1" fmla="*/ 39213 h 72472"/>
                <a:gd name="T2" fmla="*/ 5711 w 40165"/>
                <a:gd name="T3" fmla="*/ 23687 h 72472"/>
                <a:gd name="T4" fmla="*/ 1523 w 40165"/>
                <a:gd name="T5" fmla="*/ 9971 h 72472"/>
                <a:gd name="T6" fmla="*/ 6663 w 40165"/>
                <a:gd name="T7" fmla="*/ 446 h 72472"/>
                <a:gd name="T8" fmla="*/ 20273 w 40165"/>
                <a:gd name="T9" fmla="*/ 3304 h 72472"/>
                <a:gd name="T10" fmla="*/ 37310 w 40165"/>
                <a:gd name="T11" fmla="*/ 22354 h 72472"/>
                <a:gd name="T12" fmla="*/ 39784 w 40165"/>
                <a:gd name="T13" fmla="*/ 33593 h 72472"/>
                <a:gd name="T14" fmla="*/ 32456 w 40165"/>
                <a:gd name="T15" fmla="*/ 29307 h 72472"/>
                <a:gd name="T16" fmla="*/ 29315 w 40165"/>
                <a:gd name="T17" fmla="*/ 18353 h 72472"/>
                <a:gd name="T18" fmla="*/ 20273 w 40165"/>
                <a:gd name="T19" fmla="*/ 9876 h 72472"/>
                <a:gd name="T20" fmla="*/ 11897 w 40165"/>
                <a:gd name="T21" fmla="*/ 7685 h 72472"/>
                <a:gd name="T22" fmla="*/ 8852 w 40165"/>
                <a:gd name="T23" fmla="*/ 13591 h 72472"/>
                <a:gd name="T24" fmla="*/ 11707 w 40165"/>
                <a:gd name="T25" fmla="*/ 21878 h 72472"/>
                <a:gd name="T26" fmla="*/ 21225 w 40165"/>
                <a:gd name="T27" fmla="*/ 32450 h 72472"/>
                <a:gd name="T28" fmla="*/ 32551 w 40165"/>
                <a:gd name="T29" fmla="*/ 43690 h 72472"/>
                <a:gd name="T30" fmla="*/ 38357 w 40165"/>
                <a:gd name="T31" fmla="*/ 53215 h 72472"/>
                <a:gd name="T32" fmla="*/ 40165 w 40165"/>
                <a:gd name="T33" fmla="*/ 62740 h 72472"/>
                <a:gd name="T34" fmla="*/ 34930 w 40165"/>
                <a:gd name="T35" fmla="*/ 72265 h 72472"/>
                <a:gd name="T36" fmla="*/ 20939 w 40165"/>
                <a:gd name="T37" fmla="*/ 68836 h 72472"/>
                <a:gd name="T38" fmla="*/ 10279 w 40165"/>
                <a:gd name="T39" fmla="*/ 60168 h 72472"/>
                <a:gd name="T40" fmla="*/ 2665 w 40165"/>
                <a:gd name="T41" fmla="*/ 48833 h 72472"/>
                <a:gd name="T42" fmla="*/ 0 w 40165"/>
                <a:gd name="T43" fmla="*/ 37308 h 72472"/>
                <a:gd name="T44" fmla="*/ 7329 w 40165"/>
                <a:gd name="T45" fmla="*/ 41594 h 72472"/>
                <a:gd name="T46" fmla="*/ 11041 w 40165"/>
                <a:gd name="T47" fmla="*/ 52834 h 72472"/>
                <a:gd name="T48" fmla="*/ 20558 w 40165"/>
                <a:gd name="T49" fmla="*/ 62359 h 72472"/>
                <a:gd name="T50" fmla="*/ 29410 w 40165"/>
                <a:gd name="T51" fmla="*/ 64740 h 72472"/>
                <a:gd name="T52" fmla="*/ 32456 w 40165"/>
                <a:gd name="T53" fmla="*/ 59025 h 72472"/>
                <a:gd name="T54" fmla="*/ 29600 w 40165"/>
                <a:gd name="T55" fmla="*/ 50167 h 72472"/>
                <a:gd name="T56" fmla="*/ 19702 w 40165"/>
                <a:gd name="T57" fmla="*/ 39213 h 72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20" name="Google Shape;2104;p34">
              <a:extLst>
                <a:ext uri="{FF2B5EF4-FFF2-40B4-BE49-F238E27FC236}">
                  <a16:creationId xmlns:a16="http://schemas.microsoft.com/office/drawing/2014/main" id="{A628FDBE-E284-48F8-B3E8-9198A8C02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213" y="621212"/>
              <a:ext cx="35348" cy="54941"/>
            </a:xfrm>
            <a:custGeom>
              <a:avLst/>
              <a:gdLst>
                <a:gd name="T0" fmla="*/ 18875 w 35348"/>
                <a:gd name="T1" fmla="*/ 51977 h 54941"/>
                <a:gd name="T2" fmla="*/ 5264 w 35348"/>
                <a:gd name="T3" fmla="*/ 37785 h 54941"/>
                <a:gd name="T4" fmla="*/ 29 w 35348"/>
                <a:gd name="T5" fmla="*/ 17782 h 54941"/>
                <a:gd name="T6" fmla="*/ 29 w 35348"/>
                <a:gd name="T7" fmla="*/ 16354 h 54941"/>
                <a:gd name="T8" fmla="*/ 2409 w 35348"/>
                <a:gd name="T9" fmla="*/ 5019 h 54941"/>
                <a:gd name="T10" fmla="*/ 8881 w 35348"/>
                <a:gd name="T11" fmla="*/ 161 h 54941"/>
                <a:gd name="T12" fmla="*/ 18399 w 35348"/>
                <a:gd name="T13" fmla="*/ 2257 h 54941"/>
                <a:gd name="T14" fmla="*/ 30867 w 35348"/>
                <a:gd name="T15" fmla="*/ 15496 h 54941"/>
                <a:gd name="T16" fmla="*/ 35340 w 35348"/>
                <a:gd name="T17" fmla="*/ 35594 h 54941"/>
                <a:gd name="T18" fmla="*/ 35340 w 35348"/>
                <a:gd name="T19" fmla="*/ 38737 h 54941"/>
                <a:gd name="T20" fmla="*/ 6692 w 35348"/>
                <a:gd name="T21" fmla="*/ 22831 h 54941"/>
                <a:gd name="T22" fmla="*/ 10213 w 35348"/>
                <a:gd name="T23" fmla="*/ 36261 h 54941"/>
                <a:gd name="T24" fmla="*/ 18875 w 35348"/>
                <a:gd name="T25" fmla="*/ 45786 h 54941"/>
                <a:gd name="T26" fmla="*/ 25156 w 35348"/>
                <a:gd name="T27" fmla="*/ 47691 h 54941"/>
                <a:gd name="T28" fmla="*/ 29725 w 35348"/>
                <a:gd name="T29" fmla="*/ 45595 h 54941"/>
                <a:gd name="T30" fmla="*/ 34008 w 35348"/>
                <a:gd name="T31" fmla="*/ 51977 h 54941"/>
                <a:gd name="T32" fmla="*/ 18875 w 35348"/>
                <a:gd name="T33" fmla="*/ 51977 h 54941"/>
                <a:gd name="T34" fmla="*/ 18018 w 35348"/>
                <a:gd name="T35" fmla="*/ 8924 h 54941"/>
                <a:gd name="T36" fmla="*/ 10880 w 35348"/>
                <a:gd name="T37" fmla="*/ 8353 h 54941"/>
                <a:gd name="T38" fmla="*/ 7358 w 35348"/>
                <a:gd name="T39" fmla="*/ 16354 h 54941"/>
                <a:gd name="T40" fmla="*/ 27916 w 35348"/>
                <a:gd name="T41" fmla="*/ 28260 h 54941"/>
                <a:gd name="T42" fmla="*/ 27916 w 35348"/>
                <a:gd name="T43" fmla="*/ 27593 h 54941"/>
                <a:gd name="T44" fmla="*/ 24966 w 35348"/>
                <a:gd name="T45" fmla="*/ 16354 h 54941"/>
                <a:gd name="T46" fmla="*/ 18018 w 35348"/>
                <a:gd name="T47" fmla="*/ 8924 h 54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21" name="Google Shape;2105;p34">
              <a:extLst>
                <a:ext uri="{FF2B5EF4-FFF2-40B4-BE49-F238E27FC236}">
                  <a16:creationId xmlns:a16="http://schemas.microsoft.com/office/drawing/2014/main" id="{F2B50C76-D8FC-4C56-8496-1CED63B487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3502" y="644554"/>
              <a:ext cx="33883" cy="60925"/>
            </a:xfrm>
            <a:custGeom>
              <a:avLst/>
              <a:gdLst>
                <a:gd name="T0" fmla="*/ 26174 w 33883"/>
                <a:gd name="T1" fmla="*/ 56353 h 60925"/>
                <a:gd name="T2" fmla="*/ 25127 w 33883"/>
                <a:gd name="T3" fmla="*/ 50829 h 60925"/>
                <a:gd name="T4" fmla="*/ 13420 w 33883"/>
                <a:gd name="T5" fmla="*/ 49972 h 60925"/>
                <a:gd name="T6" fmla="*/ 3902 w 33883"/>
                <a:gd name="T7" fmla="*/ 40447 h 60925"/>
                <a:gd name="T8" fmla="*/ 0 w 33883"/>
                <a:gd name="T9" fmla="*/ 28159 h 60925"/>
                <a:gd name="T10" fmla="*/ 4854 w 33883"/>
                <a:gd name="T11" fmla="*/ 19492 h 60925"/>
                <a:gd name="T12" fmla="*/ 18560 w 33883"/>
                <a:gd name="T13" fmla="*/ 23302 h 60925"/>
                <a:gd name="T14" fmla="*/ 25412 w 33883"/>
                <a:gd name="T15" fmla="*/ 27207 h 60925"/>
                <a:gd name="T16" fmla="*/ 25412 w 33883"/>
                <a:gd name="T17" fmla="*/ 23492 h 60925"/>
                <a:gd name="T18" fmla="*/ 23223 w 33883"/>
                <a:gd name="T19" fmla="*/ 15491 h 60925"/>
                <a:gd name="T20" fmla="*/ 16751 w 33883"/>
                <a:gd name="T21" fmla="*/ 9205 h 60925"/>
                <a:gd name="T22" fmla="*/ 10374 w 33883"/>
                <a:gd name="T23" fmla="*/ 7776 h 60925"/>
                <a:gd name="T24" fmla="*/ 7900 w 33883"/>
                <a:gd name="T25" fmla="*/ 11586 h 60925"/>
                <a:gd name="T26" fmla="*/ 761 w 33883"/>
                <a:gd name="T27" fmla="*/ 7490 h 60925"/>
                <a:gd name="T28" fmla="*/ 2950 w 33883"/>
                <a:gd name="T29" fmla="*/ 1870 h 60925"/>
                <a:gd name="T30" fmla="*/ 8947 w 33883"/>
                <a:gd name="T31" fmla="*/ 61 h 60925"/>
                <a:gd name="T32" fmla="*/ 17132 w 33883"/>
                <a:gd name="T33" fmla="*/ 2918 h 60925"/>
                <a:gd name="T34" fmla="*/ 28268 w 33883"/>
                <a:gd name="T35" fmla="*/ 13396 h 60925"/>
                <a:gd name="T36" fmla="*/ 32455 w 33883"/>
                <a:gd name="T37" fmla="*/ 27112 h 60925"/>
                <a:gd name="T38" fmla="*/ 32455 w 33883"/>
                <a:gd name="T39" fmla="*/ 49019 h 60925"/>
                <a:gd name="T40" fmla="*/ 33883 w 33883"/>
                <a:gd name="T41" fmla="*/ 60259 h 60925"/>
                <a:gd name="T42" fmla="*/ 33883 w 33883"/>
                <a:gd name="T43" fmla="*/ 60925 h 60925"/>
                <a:gd name="T44" fmla="*/ 26174 w 33883"/>
                <a:gd name="T45" fmla="*/ 56353 h 60925"/>
                <a:gd name="T46" fmla="*/ 14467 w 33883"/>
                <a:gd name="T47" fmla="*/ 43971 h 60925"/>
                <a:gd name="T48" fmla="*/ 20749 w 33883"/>
                <a:gd name="T49" fmla="*/ 45590 h 60925"/>
                <a:gd name="T50" fmla="*/ 25032 w 33883"/>
                <a:gd name="T51" fmla="*/ 42923 h 60925"/>
                <a:gd name="T52" fmla="*/ 25032 w 33883"/>
                <a:gd name="T53" fmla="*/ 33398 h 60925"/>
                <a:gd name="T54" fmla="*/ 19511 w 33883"/>
                <a:gd name="T55" fmla="*/ 30160 h 60925"/>
                <a:gd name="T56" fmla="*/ 6662 w 33883"/>
                <a:gd name="T57" fmla="*/ 31493 h 60925"/>
                <a:gd name="T58" fmla="*/ 8851 w 33883"/>
                <a:gd name="T59" fmla="*/ 38732 h 60925"/>
                <a:gd name="T60" fmla="*/ 14467 w 33883"/>
                <a:gd name="T61" fmla="*/ 43971 h 60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lnTo>
                    <a:pt x="26174" y="56353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22" name="Google Shape;2106;p34">
              <a:extLst>
                <a:ext uri="{FF2B5EF4-FFF2-40B4-BE49-F238E27FC236}">
                  <a16:creationId xmlns:a16="http://schemas.microsoft.com/office/drawing/2014/main" id="{67DB1711-4A77-40CA-A80B-57197EED2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6522" y="663093"/>
              <a:ext cx="19892" cy="51720"/>
            </a:xfrm>
            <a:custGeom>
              <a:avLst/>
              <a:gdLst>
                <a:gd name="T0" fmla="*/ 19892 w 19892"/>
                <a:gd name="T1" fmla="*/ 18955 h 51720"/>
                <a:gd name="T2" fmla="*/ 16466 w 19892"/>
                <a:gd name="T3" fmla="*/ 16573 h 51720"/>
                <a:gd name="T4" fmla="*/ 6948 w 19892"/>
                <a:gd name="T5" fmla="*/ 18002 h 51720"/>
                <a:gd name="T6" fmla="*/ 6948 w 19892"/>
                <a:gd name="T7" fmla="*/ 51721 h 51720"/>
                <a:gd name="T8" fmla="*/ 0 w 19892"/>
                <a:gd name="T9" fmla="*/ 47625 h 51720"/>
                <a:gd name="T10" fmla="*/ 0 w 19892"/>
                <a:gd name="T11" fmla="*/ 0 h 51720"/>
                <a:gd name="T12" fmla="*/ 6758 w 19892"/>
                <a:gd name="T13" fmla="*/ 3905 h 51720"/>
                <a:gd name="T14" fmla="*/ 6758 w 19892"/>
                <a:gd name="T15" fmla="*/ 9430 h 51720"/>
                <a:gd name="T16" fmla="*/ 16275 w 19892"/>
                <a:gd name="T17" fmla="*/ 8763 h 51720"/>
                <a:gd name="T18" fmla="*/ 19321 w 19892"/>
                <a:gd name="T19" fmla="*/ 11144 h 51720"/>
                <a:gd name="T20" fmla="*/ 19892 w 19892"/>
                <a:gd name="T21" fmla="*/ 18955 h 51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lnTo>
                    <a:pt x="19892" y="18955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23" name="Google Shape;2107;p34">
              <a:extLst>
                <a:ext uri="{FF2B5EF4-FFF2-40B4-BE49-F238E27FC236}">
                  <a16:creationId xmlns:a16="http://schemas.microsoft.com/office/drawing/2014/main" id="{F912AF3A-193E-4AF7-A7BD-D6A037B39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0286" y="683824"/>
              <a:ext cx="34675" cy="54516"/>
            </a:xfrm>
            <a:custGeom>
              <a:avLst/>
              <a:gdLst>
                <a:gd name="T0" fmla="*/ 18400 w 34675"/>
                <a:gd name="T1" fmla="*/ 45467 h 54516"/>
                <a:gd name="T2" fmla="*/ 24967 w 34675"/>
                <a:gd name="T3" fmla="*/ 46610 h 54516"/>
                <a:gd name="T4" fmla="*/ 28108 w 34675"/>
                <a:gd name="T5" fmla="*/ 41848 h 54516"/>
                <a:gd name="T6" fmla="*/ 34675 w 34675"/>
                <a:gd name="T7" fmla="*/ 45658 h 54516"/>
                <a:gd name="T8" fmla="*/ 32296 w 34675"/>
                <a:gd name="T9" fmla="*/ 52040 h 54516"/>
                <a:gd name="T10" fmla="*/ 26300 w 34675"/>
                <a:gd name="T11" fmla="*/ 54516 h 54516"/>
                <a:gd name="T12" fmla="*/ 18400 w 34675"/>
                <a:gd name="T13" fmla="*/ 52135 h 54516"/>
                <a:gd name="T14" fmla="*/ 5075 w 34675"/>
                <a:gd name="T15" fmla="*/ 37943 h 54516"/>
                <a:gd name="T16" fmla="*/ 31 w 34675"/>
                <a:gd name="T17" fmla="*/ 17369 h 54516"/>
                <a:gd name="T18" fmla="*/ 31 w 34675"/>
                <a:gd name="T19" fmla="*/ 15940 h 54516"/>
                <a:gd name="T20" fmla="*/ 2315 w 34675"/>
                <a:gd name="T21" fmla="*/ 4700 h 54516"/>
                <a:gd name="T22" fmla="*/ 8597 w 34675"/>
                <a:gd name="T23" fmla="*/ 33 h 54516"/>
                <a:gd name="T24" fmla="*/ 18114 w 34675"/>
                <a:gd name="T25" fmla="*/ 2605 h 54516"/>
                <a:gd name="T26" fmla="*/ 29631 w 34675"/>
                <a:gd name="T27" fmla="*/ 14035 h 54516"/>
                <a:gd name="T28" fmla="*/ 34485 w 34675"/>
                <a:gd name="T29" fmla="*/ 29275 h 54516"/>
                <a:gd name="T30" fmla="*/ 27918 w 34675"/>
                <a:gd name="T31" fmla="*/ 25465 h 54516"/>
                <a:gd name="T32" fmla="*/ 24872 w 34675"/>
                <a:gd name="T33" fmla="*/ 15940 h 54516"/>
                <a:gd name="T34" fmla="*/ 18114 w 34675"/>
                <a:gd name="T35" fmla="*/ 9082 h 54516"/>
                <a:gd name="T36" fmla="*/ 9834 w 34675"/>
                <a:gd name="T37" fmla="*/ 9082 h 54516"/>
                <a:gd name="T38" fmla="*/ 6883 w 34675"/>
                <a:gd name="T39" fmla="*/ 20226 h 54516"/>
                <a:gd name="T40" fmla="*/ 6883 w 34675"/>
                <a:gd name="T41" fmla="*/ 21750 h 54516"/>
                <a:gd name="T42" fmla="*/ 9834 w 34675"/>
                <a:gd name="T43" fmla="*/ 36133 h 54516"/>
                <a:gd name="T44" fmla="*/ 18400 w 34675"/>
                <a:gd name="T45" fmla="*/ 45467 h 54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24" name="Google Shape;2108;p34">
              <a:extLst>
                <a:ext uri="{FF2B5EF4-FFF2-40B4-BE49-F238E27FC236}">
                  <a16:creationId xmlns:a16="http://schemas.microsoft.com/office/drawing/2014/main" id="{7C542F1D-A6E6-42DF-91B4-28E24965D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575" y="681666"/>
              <a:ext cx="32718" cy="85915"/>
            </a:xfrm>
            <a:custGeom>
              <a:avLst/>
              <a:gdLst>
                <a:gd name="T0" fmla="*/ 7614 w 32718"/>
                <a:gd name="T1" fmla="*/ 29718 h 85915"/>
                <a:gd name="T2" fmla="*/ 19797 w 32718"/>
                <a:gd name="T3" fmla="*/ 29718 h 85915"/>
                <a:gd name="T4" fmla="*/ 32646 w 32718"/>
                <a:gd name="T5" fmla="*/ 54483 h 85915"/>
                <a:gd name="T6" fmla="*/ 32646 w 32718"/>
                <a:gd name="T7" fmla="*/ 85916 h 85915"/>
                <a:gd name="T8" fmla="*/ 25603 w 32718"/>
                <a:gd name="T9" fmla="*/ 81820 h 85915"/>
                <a:gd name="T10" fmla="*/ 25603 w 32718"/>
                <a:gd name="T11" fmla="*/ 50387 h 85915"/>
                <a:gd name="T12" fmla="*/ 23604 w 32718"/>
                <a:gd name="T13" fmla="*/ 41624 h 85915"/>
                <a:gd name="T14" fmla="*/ 17132 w 32718"/>
                <a:gd name="T15" fmla="*/ 35433 h 85915"/>
                <a:gd name="T16" fmla="*/ 11136 w 32718"/>
                <a:gd name="T17" fmla="*/ 34100 h 85915"/>
                <a:gd name="T18" fmla="*/ 7043 w 32718"/>
                <a:gd name="T19" fmla="*/ 37338 h 85915"/>
                <a:gd name="T20" fmla="*/ 7043 w 32718"/>
                <a:gd name="T21" fmla="*/ 71152 h 85915"/>
                <a:gd name="T22" fmla="*/ 0 w 32718"/>
                <a:gd name="T23" fmla="*/ 67056 h 85915"/>
                <a:gd name="T24" fmla="*/ 0 w 32718"/>
                <a:gd name="T25" fmla="*/ 0 h 85915"/>
                <a:gd name="T26" fmla="*/ 7043 w 32718"/>
                <a:gd name="T27" fmla="*/ 4001 h 85915"/>
                <a:gd name="T28" fmla="*/ 7614 w 32718"/>
                <a:gd name="T29" fmla="*/ 29718 h 85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lnTo>
                    <a:pt x="7614" y="29718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25" name="Google Shape;2109;p34">
              <a:extLst>
                <a:ext uri="{FF2B5EF4-FFF2-40B4-BE49-F238E27FC236}">
                  <a16:creationId xmlns:a16="http://schemas.microsoft.com/office/drawing/2014/main" id="{84A5802D-57FF-40FC-A80A-390D633F7A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5860" y="766513"/>
              <a:ext cx="8800" cy="10615"/>
            </a:xfrm>
            <a:custGeom>
              <a:avLst/>
              <a:gdLst>
                <a:gd name="T0" fmla="*/ 21 w 8800"/>
                <a:gd name="T1" fmla="*/ 3164 h 10615"/>
                <a:gd name="T2" fmla="*/ 1163 w 8800"/>
                <a:gd name="T3" fmla="*/ 212 h 10615"/>
                <a:gd name="T4" fmla="*/ 4399 w 8800"/>
                <a:gd name="T5" fmla="*/ 212 h 10615"/>
                <a:gd name="T6" fmla="*/ 7635 w 8800"/>
                <a:gd name="T7" fmla="*/ 3545 h 10615"/>
                <a:gd name="T8" fmla="*/ 8777 w 8800"/>
                <a:gd name="T9" fmla="*/ 7736 h 10615"/>
                <a:gd name="T10" fmla="*/ 7635 w 8800"/>
                <a:gd name="T11" fmla="*/ 10403 h 10615"/>
                <a:gd name="T12" fmla="*/ 4399 w 8800"/>
                <a:gd name="T13" fmla="*/ 10403 h 10615"/>
                <a:gd name="T14" fmla="*/ 1163 w 8800"/>
                <a:gd name="T15" fmla="*/ 7165 h 10615"/>
                <a:gd name="T16" fmla="*/ 21 w 8800"/>
                <a:gd name="T17" fmla="*/ 3164 h 10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26" name="Google Shape;2110;p34">
              <a:extLst>
                <a:ext uri="{FF2B5EF4-FFF2-40B4-BE49-F238E27FC236}">
                  <a16:creationId xmlns:a16="http://schemas.microsoft.com/office/drawing/2014/main" id="{E95D5D8B-C9B3-4912-A68E-1BE52496E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6317" y="778377"/>
              <a:ext cx="8807" cy="10445"/>
            </a:xfrm>
            <a:custGeom>
              <a:avLst/>
              <a:gdLst>
                <a:gd name="T0" fmla="*/ 27 w 8807"/>
                <a:gd name="T1" fmla="*/ 3111 h 10445"/>
                <a:gd name="T2" fmla="*/ 1169 w 8807"/>
                <a:gd name="T3" fmla="*/ 254 h 10445"/>
                <a:gd name="T4" fmla="*/ 4405 w 8807"/>
                <a:gd name="T5" fmla="*/ 254 h 10445"/>
                <a:gd name="T6" fmla="*/ 8784 w 8807"/>
                <a:gd name="T7" fmla="*/ 7779 h 10445"/>
                <a:gd name="T8" fmla="*/ 7641 w 8807"/>
                <a:gd name="T9" fmla="*/ 10446 h 10445"/>
                <a:gd name="T10" fmla="*/ 4405 w 8807"/>
                <a:gd name="T11" fmla="*/ 10446 h 10445"/>
                <a:gd name="T12" fmla="*/ 1169 w 8807"/>
                <a:gd name="T13" fmla="*/ 7207 h 10445"/>
                <a:gd name="T14" fmla="*/ 27 w 8807"/>
                <a:gd name="T15" fmla="*/ 3111 h 10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27" name="Google Shape;2111;p34">
              <a:extLst>
                <a:ext uri="{FF2B5EF4-FFF2-40B4-BE49-F238E27FC236}">
                  <a16:creationId xmlns:a16="http://schemas.microsoft.com/office/drawing/2014/main" id="{2BC96ED9-5D7F-4D9B-A965-2C8CB6F42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6781" y="790188"/>
              <a:ext cx="8804" cy="10445"/>
            </a:xfrm>
            <a:custGeom>
              <a:avLst/>
              <a:gdLst>
                <a:gd name="T0" fmla="*/ 27 w 8804"/>
                <a:gd name="T1" fmla="*/ 3111 h 10445"/>
                <a:gd name="T2" fmla="*/ 1169 w 8804"/>
                <a:gd name="T3" fmla="*/ 254 h 10445"/>
                <a:gd name="T4" fmla="*/ 4405 w 8804"/>
                <a:gd name="T5" fmla="*/ 254 h 10445"/>
                <a:gd name="T6" fmla="*/ 7641 w 8804"/>
                <a:gd name="T7" fmla="*/ 3493 h 10445"/>
                <a:gd name="T8" fmla="*/ 8783 w 8804"/>
                <a:gd name="T9" fmla="*/ 7683 h 10445"/>
                <a:gd name="T10" fmla="*/ 7641 w 8804"/>
                <a:gd name="T11" fmla="*/ 10446 h 10445"/>
                <a:gd name="T12" fmla="*/ 4405 w 8804"/>
                <a:gd name="T13" fmla="*/ 9874 h 10445"/>
                <a:gd name="T14" fmla="*/ 1169 w 8804"/>
                <a:gd name="T15" fmla="*/ 6636 h 10445"/>
                <a:gd name="T16" fmla="*/ 27 w 8804"/>
                <a:gd name="T17" fmla="*/ 3111 h 10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28" name="Google Shape;2112;p34">
              <a:extLst>
                <a:ext uri="{FF2B5EF4-FFF2-40B4-BE49-F238E27FC236}">
                  <a16:creationId xmlns:a16="http://schemas.microsoft.com/office/drawing/2014/main" id="{A2D51E6C-05F8-4AB1-A9D8-E72B818CE6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1738" y="1886219"/>
              <a:ext cx="73770" cy="113063"/>
            </a:xfrm>
            <a:custGeom>
              <a:avLst/>
              <a:gdLst>
                <a:gd name="T0" fmla="*/ 72240 w 73770"/>
                <a:gd name="T1" fmla="*/ 104944 h 113063"/>
                <a:gd name="T2" fmla="*/ 57011 w 73770"/>
                <a:gd name="T3" fmla="*/ 78751 h 113063"/>
                <a:gd name="T4" fmla="*/ 63864 w 73770"/>
                <a:gd name="T5" fmla="*/ 59701 h 113063"/>
                <a:gd name="T6" fmla="*/ 31980 w 73770"/>
                <a:gd name="T7" fmla="*/ 4360 h 113063"/>
                <a:gd name="T8" fmla="*/ 0 w 73770"/>
                <a:gd name="T9" fmla="*/ 22839 h 113063"/>
                <a:gd name="T10" fmla="*/ 32360 w 73770"/>
                <a:gd name="T11" fmla="*/ 78655 h 113063"/>
                <a:gd name="T12" fmla="*/ 50825 w 73770"/>
                <a:gd name="T13" fmla="*/ 82465 h 113063"/>
                <a:gd name="T14" fmla="*/ 66148 w 73770"/>
                <a:gd name="T15" fmla="*/ 109040 h 113063"/>
                <a:gd name="T16" fmla="*/ 72621 w 73770"/>
                <a:gd name="T17" fmla="*/ 112755 h 113063"/>
                <a:gd name="T18" fmla="*/ 72240 w 73770"/>
                <a:gd name="T19" fmla="*/ 104944 h 113063"/>
                <a:gd name="T20" fmla="*/ 49683 w 73770"/>
                <a:gd name="T21" fmla="*/ 70273 h 113063"/>
                <a:gd name="T22" fmla="*/ 47970 w 73770"/>
                <a:gd name="T23" fmla="*/ 70273 h 113063"/>
                <a:gd name="T24" fmla="*/ 47018 w 73770"/>
                <a:gd name="T25" fmla="*/ 71512 h 113063"/>
                <a:gd name="T26" fmla="*/ 32360 w 73770"/>
                <a:gd name="T27" fmla="*/ 69130 h 113063"/>
                <a:gd name="T28" fmla="*/ 8376 w 73770"/>
                <a:gd name="T29" fmla="*/ 27601 h 113063"/>
                <a:gd name="T30" fmla="*/ 32360 w 73770"/>
                <a:gd name="T31" fmla="*/ 13790 h 113063"/>
                <a:gd name="T32" fmla="*/ 56250 w 73770"/>
                <a:gd name="T33" fmla="*/ 55319 h 113063"/>
                <a:gd name="T34" fmla="*/ 49683 w 73770"/>
                <a:gd name="T35" fmla="*/ 70273 h 113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29" name="Google Shape;2113;p34">
              <a:extLst>
                <a:ext uri="{FF2B5EF4-FFF2-40B4-BE49-F238E27FC236}">
                  <a16:creationId xmlns:a16="http://schemas.microsoft.com/office/drawing/2014/main" id="{F681D7A2-E152-4471-B158-5CA653EE3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9606" y="2084115"/>
              <a:ext cx="833576" cy="1053763"/>
            </a:xfrm>
            <a:custGeom>
              <a:avLst/>
              <a:gdLst>
                <a:gd name="T0" fmla="*/ 724017 w 833576"/>
                <a:gd name="T1" fmla="*/ 325006 h 1053763"/>
                <a:gd name="T2" fmla="*/ 144289 w 833576"/>
                <a:gd name="T3" fmla="*/ 32684 h 1053763"/>
                <a:gd name="T4" fmla="*/ 0 w 833576"/>
                <a:gd name="T5" fmla="*/ 115646 h 1053763"/>
                <a:gd name="T6" fmla="*/ 55298 w 833576"/>
                <a:gd name="T7" fmla="*/ 207753 h 1053763"/>
                <a:gd name="T8" fmla="*/ 86707 w 833576"/>
                <a:gd name="T9" fmla="*/ 168796 h 1053763"/>
                <a:gd name="T10" fmla="*/ 538801 w 833576"/>
                <a:gd name="T11" fmla="*/ 432067 h 1053763"/>
                <a:gd name="T12" fmla="*/ 553173 w 833576"/>
                <a:gd name="T13" fmla="*/ 955370 h 1053763"/>
                <a:gd name="T14" fmla="*/ 509867 w 833576"/>
                <a:gd name="T15" fmla="*/ 964038 h 1053763"/>
                <a:gd name="T16" fmla="*/ 563833 w 833576"/>
                <a:gd name="T17" fmla="*/ 1053764 h 1053763"/>
                <a:gd name="T18" fmla="*/ 702507 w 833576"/>
                <a:gd name="T19" fmla="*/ 974230 h 1053763"/>
                <a:gd name="T20" fmla="*/ 724017 w 833576"/>
                <a:gd name="T21" fmla="*/ 325006 h 1053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30" name="Google Shape;2114;p34">
              <a:extLst>
                <a:ext uri="{FF2B5EF4-FFF2-40B4-BE49-F238E27FC236}">
                  <a16:creationId xmlns:a16="http://schemas.microsoft.com/office/drawing/2014/main" id="{E2D3CC30-A460-4A12-8E6C-858CB4C337F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4070" y="2163744"/>
              <a:ext cx="820424" cy="1006964"/>
            </a:xfrm>
            <a:custGeom>
              <a:avLst/>
              <a:gdLst>
                <a:gd name="T0" fmla="*/ 710783 w 820424"/>
                <a:gd name="T1" fmla="*/ 325006 h 1006964"/>
                <a:gd name="T2" fmla="*/ 131056 w 820424"/>
                <a:gd name="T3" fmla="*/ 32684 h 1006964"/>
                <a:gd name="T4" fmla="*/ 109641 w 820424"/>
                <a:gd name="T5" fmla="*/ 682003 h 1006964"/>
                <a:gd name="T6" fmla="*/ 689368 w 820424"/>
                <a:gd name="T7" fmla="*/ 974230 h 1006964"/>
                <a:gd name="T8" fmla="*/ 710783 w 820424"/>
                <a:gd name="T9" fmla="*/ 325006 h 1006964"/>
                <a:gd name="T10" fmla="*/ 678708 w 820424"/>
                <a:gd name="T11" fmla="*/ 875836 h 1006964"/>
                <a:gd name="T12" fmla="*/ 226614 w 820424"/>
                <a:gd name="T13" fmla="*/ 612470 h 1006964"/>
                <a:gd name="T14" fmla="*/ 212242 w 820424"/>
                <a:gd name="T15" fmla="*/ 89262 h 1006964"/>
                <a:gd name="T16" fmla="*/ 664336 w 820424"/>
                <a:gd name="T17" fmla="*/ 352533 h 1006964"/>
                <a:gd name="T18" fmla="*/ 678708 w 820424"/>
                <a:gd name="T19" fmla="*/ 875741 h 1006964"/>
                <a:gd name="T20" fmla="*/ 678708 w 820424"/>
                <a:gd name="T21" fmla="*/ 875836 h 1006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lnTo>
                    <a:pt x="678708" y="87583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31" name="Google Shape;2115;p34">
              <a:extLst>
                <a:ext uri="{FF2B5EF4-FFF2-40B4-BE49-F238E27FC236}">
                  <a16:creationId xmlns:a16="http://schemas.microsoft.com/office/drawing/2014/main" id="{1ED5035A-5175-41B3-8066-14DF5F807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4477" y="2242227"/>
              <a:ext cx="618491" cy="852150"/>
            </a:xfrm>
            <a:custGeom>
              <a:avLst/>
              <a:gdLst>
                <a:gd name="T0" fmla="*/ 166398 w 618491"/>
                <a:gd name="T1" fmla="*/ 533892 h 852150"/>
                <a:gd name="T2" fmla="*/ 152026 w 618491"/>
                <a:gd name="T3" fmla="*/ 10683 h 852150"/>
                <a:gd name="T4" fmla="*/ 355230 w 618491"/>
                <a:gd name="T5" fmla="*/ 33924 h 852150"/>
                <a:gd name="T6" fmla="*/ 112146 w 618491"/>
                <a:gd name="T7" fmla="*/ 28019 h 852150"/>
                <a:gd name="T8" fmla="*/ 92159 w 618491"/>
                <a:gd name="T9" fmla="*/ 577992 h 852150"/>
                <a:gd name="T10" fmla="*/ 584133 w 618491"/>
                <a:gd name="T11" fmla="*/ 824023 h 852150"/>
                <a:gd name="T12" fmla="*/ 618492 w 618491"/>
                <a:gd name="T13" fmla="*/ 797258 h 852150"/>
                <a:gd name="T14" fmla="*/ 166398 w 618491"/>
                <a:gd name="T15" fmla="*/ 533892 h 852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32" name="Google Shape;2116;p34">
              <a:extLst>
                <a:ext uri="{FF2B5EF4-FFF2-40B4-BE49-F238E27FC236}">
                  <a16:creationId xmlns:a16="http://schemas.microsoft.com/office/drawing/2014/main" id="{7F61A1F3-03E5-499F-84B7-13B17DAA4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8865" y="2242623"/>
              <a:ext cx="621582" cy="807149"/>
            </a:xfrm>
            <a:custGeom>
              <a:avLst/>
              <a:gdLst>
                <a:gd name="T0" fmla="*/ 529828 w 621582"/>
                <a:gd name="T1" fmla="*/ 273559 h 807149"/>
                <a:gd name="T2" fmla="*/ 77734 w 621582"/>
                <a:gd name="T3" fmla="*/ 10288 h 807149"/>
                <a:gd name="T4" fmla="*/ 92106 w 621582"/>
                <a:gd name="T5" fmla="*/ 533496 h 807149"/>
                <a:gd name="T6" fmla="*/ 544200 w 621582"/>
                <a:gd name="T7" fmla="*/ 796862 h 807149"/>
                <a:gd name="T8" fmla="*/ 529828 w 621582"/>
                <a:gd name="T9" fmla="*/ 273559 h 807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33" name="Google Shape;2117;p34">
              <a:extLst>
                <a:ext uri="{FF2B5EF4-FFF2-40B4-BE49-F238E27FC236}">
                  <a16:creationId xmlns:a16="http://schemas.microsoft.com/office/drawing/2014/main" id="{86E98A96-4BF2-4BC0-B5FB-ECC1A462B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1808" y="2838412"/>
              <a:ext cx="311135" cy="259746"/>
            </a:xfrm>
            <a:custGeom>
              <a:avLst/>
              <a:gdLst>
                <a:gd name="T0" fmla="*/ 0 w 311135"/>
                <a:gd name="T1" fmla="*/ 0 h 259746"/>
                <a:gd name="T2" fmla="*/ 311136 w 311135"/>
                <a:gd name="T3" fmla="*/ 179546 h 259746"/>
                <a:gd name="T4" fmla="*/ 311136 w 311135"/>
                <a:gd name="T5" fmla="*/ 259747 h 259746"/>
                <a:gd name="T6" fmla="*/ 0 w 311135"/>
                <a:gd name="T7" fmla="*/ 80201 h 259746"/>
                <a:gd name="T8" fmla="*/ 0 w 311135"/>
                <a:gd name="T9" fmla="*/ 0 h 259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34" name="Google Shape;2118;p34">
              <a:extLst>
                <a:ext uri="{FF2B5EF4-FFF2-40B4-BE49-F238E27FC236}">
                  <a16:creationId xmlns:a16="http://schemas.microsoft.com/office/drawing/2014/main" id="{1D21352B-901D-42A5-8CB1-E423CA00F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1808" y="2798312"/>
              <a:ext cx="380520" cy="219646"/>
            </a:xfrm>
            <a:custGeom>
              <a:avLst/>
              <a:gdLst>
                <a:gd name="T0" fmla="*/ 69384 w 380520"/>
                <a:gd name="T1" fmla="*/ 0 h 219646"/>
                <a:gd name="T2" fmla="*/ 380520 w 380520"/>
                <a:gd name="T3" fmla="*/ 179546 h 219646"/>
                <a:gd name="T4" fmla="*/ 311136 w 380520"/>
                <a:gd name="T5" fmla="*/ 219646 h 219646"/>
                <a:gd name="T6" fmla="*/ 0 w 380520"/>
                <a:gd name="T7" fmla="*/ 40100 h 219646"/>
                <a:gd name="T8" fmla="*/ 69384 w 380520"/>
                <a:gd name="T9" fmla="*/ 0 h 219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35" name="Google Shape;2119;p34">
              <a:extLst>
                <a:ext uri="{FF2B5EF4-FFF2-40B4-BE49-F238E27FC236}">
                  <a16:creationId xmlns:a16="http://schemas.microsoft.com/office/drawing/2014/main" id="{F2773DD0-944F-46CF-AE65-39C46AB70A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214" y="2910510"/>
              <a:ext cx="696628" cy="514166"/>
            </a:xfrm>
            <a:custGeom>
              <a:avLst/>
              <a:gdLst>
                <a:gd name="T0" fmla="*/ 20772 w 696628"/>
                <a:gd name="T1" fmla="*/ 62109 h 514166"/>
                <a:gd name="T2" fmla="*/ 131464 w 696628"/>
                <a:gd name="T3" fmla="*/ 6293 h 514166"/>
                <a:gd name="T4" fmla="*/ 696629 w 696628"/>
                <a:gd name="T5" fmla="*/ 335096 h 514166"/>
                <a:gd name="T6" fmla="*/ 588983 w 696628"/>
                <a:gd name="T7" fmla="*/ 514166 h 514166"/>
                <a:gd name="T8" fmla="*/ 24865 w 696628"/>
                <a:gd name="T9" fmla="*/ 186030 h 514166"/>
                <a:gd name="T10" fmla="*/ 20772 w 696628"/>
                <a:gd name="T11" fmla="*/ 62109 h 514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36" name="Google Shape;2120;p34">
              <a:extLst>
                <a:ext uri="{FF2B5EF4-FFF2-40B4-BE49-F238E27FC236}">
                  <a16:creationId xmlns:a16="http://schemas.microsoft.com/office/drawing/2014/main" id="{0D1E437F-A716-4E3B-B3EA-F208C9752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0145" y="3238764"/>
              <a:ext cx="156663" cy="192193"/>
            </a:xfrm>
            <a:custGeom>
              <a:avLst/>
              <a:gdLst>
                <a:gd name="T0" fmla="*/ 135743 w 156663"/>
                <a:gd name="T1" fmla="*/ 130095 h 192193"/>
                <a:gd name="T2" fmla="*/ 25051 w 156663"/>
                <a:gd name="T3" fmla="*/ 185912 h 192193"/>
                <a:gd name="T4" fmla="*/ 20958 w 156663"/>
                <a:gd name="T5" fmla="*/ 62087 h 192193"/>
                <a:gd name="T6" fmla="*/ 131650 w 156663"/>
                <a:gd name="T7" fmla="*/ 6270 h 192193"/>
                <a:gd name="T8" fmla="*/ 135743 w 156663"/>
                <a:gd name="T9" fmla="*/ 130095 h 192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37" name="Google Shape;2121;p34">
              <a:extLst>
                <a:ext uri="{FF2B5EF4-FFF2-40B4-BE49-F238E27FC236}">
                  <a16:creationId xmlns:a16="http://schemas.microsoft.com/office/drawing/2014/main" id="{60BACA5F-7739-417B-83D1-60AF083D3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0145" y="3238764"/>
              <a:ext cx="156663" cy="192193"/>
            </a:xfrm>
            <a:custGeom>
              <a:avLst/>
              <a:gdLst>
                <a:gd name="T0" fmla="*/ 135743 w 156663"/>
                <a:gd name="T1" fmla="*/ 130095 h 192193"/>
                <a:gd name="T2" fmla="*/ 25051 w 156663"/>
                <a:gd name="T3" fmla="*/ 185912 h 192193"/>
                <a:gd name="T4" fmla="*/ 20958 w 156663"/>
                <a:gd name="T5" fmla="*/ 62087 h 192193"/>
                <a:gd name="T6" fmla="*/ 131650 w 156663"/>
                <a:gd name="T7" fmla="*/ 6270 h 192193"/>
                <a:gd name="T8" fmla="*/ 135743 w 156663"/>
                <a:gd name="T9" fmla="*/ 130095 h 192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38" name="Google Shape;2122;p34">
              <a:extLst>
                <a:ext uri="{FF2B5EF4-FFF2-40B4-BE49-F238E27FC236}">
                  <a16:creationId xmlns:a16="http://schemas.microsoft.com/office/drawing/2014/main" id="{8E8EC086-D93C-4903-B0A4-C04C6600C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7207" y="2991392"/>
              <a:ext cx="2353338" cy="1403876"/>
            </a:xfrm>
            <a:custGeom>
              <a:avLst/>
              <a:gdLst>
                <a:gd name="T0" fmla="*/ 2300432 w 2353338"/>
                <a:gd name="T1" fmla="*/ 1399691 h 1403876"/>
                <a:gd name="T2" fmla="*/ 7411 w 2353338"/>
                <a:gd name="T3" fmla="*/ 30758 h 1403876"/>
                <a:gd name="T4" fmla="*/ 10457 w 2353338"/>
                <a:gd name="T5" fmla="*/ 5992 h 1403876"/>
                <a:gd name="T6" fmla="*/ 10457 w 2353338"/>
                <a:gd name="T7" fmla="*/ 5992 h 1403876"/>
                <a:gd name="T8" fmla="*/ 53287 w 2353338"/>
                <a:gd name="T9" fmla="*/ 4278 h 1403876"/>
                <a:gd name="T10" fmla="*/ 2345927 w 2353338"/>
                <a:gd name="T11" fmla="*/ 1373211 h 1403876"/>
                <a:gd name="T12" fmla="*/ 2342881 w 2353338"/>
                <a:gd name="T13" fmla="*/ 1397976 h 1403876"/>
                <a:gd name="T14" fmla="*/ 2342881 w 2353338"/>
                <a:gd name="T15" fmla="*/ 1397976 h 1403876"/>
                <a:gd name="T16" fmla="*/ 2300432 w 2353338"/>
                <a:gd name="T17" fmla="*/ 1399691 h 1403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3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39" name="Google Shape;2123;p34">
              <a:extLst>
                <a:ext uri="{FF2B5EF4-FFF2-40B4-BE49-F238E27FC236}">
                  <a16:creationId xmlns:a16="http://schemas.microsoft.com/office/drawing/2014/main" id="{EECFD4A5-B3F6-45A4-ADA6-0C3A9DC2B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2525" y="4569200"/>
              <a:ext cx="891148" cy="510349"/>
            </a:xfrm>
            <a:custGeom>
              <a:avLst/>
              <a:gdLst>
                <a:gd name="T0" fmla="*/ 356916 w 891148"/>
                <a:gd name="T1" fmla="*/ 510349 h 510349"/>
                <a:gd name="T2" fmla="*/ 0 w 891148"/>
                <a:gd name="T3" fmla="*/ 306038 h 510349"/>
                <a:gd name="T4" fmla="*/ 534232 w 891148"/>
                <a:gd name="T5" fmla="*/ 0 h 510349"/>
                <a:gd name="T6" fmla="*/ 891149 w 891148"/>
                <a:gd name="T7" fmla="*/ 204311 h 510349"/>
                <a:gd name="T8" fmla="*/ 356916 w 891148"/>
                <a:gd name="T9" fmla="*/ 510349 h 510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40" name="Google Shape;2124;p34">
              <a:extLst>
                <a:ext uri="{FF2B5EF4-FFF2-40B4-BE49-F238E27FC236}">
                  <a16:creationId xmlns:a16="http://schemas.microsoft.com/office/drawing/2014/main" id="{7C0C4D95-D64E-4B8C-8AFB-F694409E9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1243" y="4325932"/>
              <a:ext cx="591243" cy="341661"/>
            </a:xfrm>
            <a:custGeom>
              <a:avLst/>
              <a:gdLst>
                <a:gd name="T0" fmla="*/ 295622 w 591243"/>
                <a:gd name="T1" fmla="*/ 341662 h 341661"/>
                <a:gd name="T2" fmla="*/ 0 w 591243"/>
                <a:gd name="T3" fmla="*/ 170783 h 341661"/>
                <a:gd name="T4" fmla="*/ 295622 w 591243"/>
                <a:gd name="T5" fmla="*/ 0 h 341661"/>
                <a:gd name="T6" fmla="*/ 591244 w 591243"/>
                <a:gd name="T7" fmla="*/ 170783 h 341661"/>
                <a:gd name="T8" fmla="*/ 295622 w 591243"/>
                <a:gd name="T9" fmla="*/ 341662 h 341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41" name="Google Shape;2125;p34">
              <a:extLst>
                <a:ext uri="{FF2B5EF4-FFF2-40B4-BE49-F238E27FC236}">
                  <a16:creationId xmlns:a16="http://schemas.microsoft.com/office/drawing/2014/main" id="{4B024E64-4E1B-49B5-9997-EB2D5E060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1243" y="4496715"/>
              <a:ext cx="295621" cy="512444"/>
            </a:xfrm>
            <a:custGeom>
              <a:avLst/>
              <a:gdLst>
                <a:gd name="T0" fmla="*/ 295622 w 295621"/>
                <a:gd name="T1" fmla="*/ 512445 h 512444"/>
                <a:gd name="T2" fmla="*/ 0 w 295621"/>
                <a:gd name="T3" fmla="*/ 341662 h 512444"/>
                <a:gd name="T4" fmla="*/ 0 w 295621"/>
                <a:gd name="T5" fmla="*/ 0 h 512444"/>
                <a:gd name="T6" fmla="*/ 295622 w 295621"/>
                <a:gd name="T7" fmla="*/ 170879 h 512444"/>
                <a:gd name="T8" fmla="*/ 295622 w 295621"/>
                <a:gd name="T9" fmla="*/ 512445 h 512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42" name="Google Shape;2126;p34">
              <a:extLst>
                <a:ext uri="{FF2B5EF4-FFF2-40B4-BE49-F238E27FC236}">
                  <a16:creationId xmlns:a16="http://schemas.microsoft.com/office/drawing/2014/main" id="{706CABEF-4435-4471-8553-8B50907A8A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6865" y="4496715"/>
              <a:ext cx="295621" cy="512444"/>
            </a:xfrm>
            <a:custGeom>
              <a:avLst/>
              <a:gdLst>
                <a:gd name="T0" fmla="*/ 295622 w 295621"/>
                <a:gd name="T1" fmla="*/ 341662 h 512444"/>
                <a:gd name="T2" fmla="*/ 0 w 295621"/>
                <a:gd name="T3" fmla="*/ 512445 h 512444"/>
                <a:gd name="T4" fmla="*/ 0 w 295621"/>
                <a:gd name="T5" fmla="*/ 170879 h 512444"/>
                <a:gd name="T6" fmla="*/ 295622 w 295621"/>
                <a:gd name="T7" fmla="*/ 0 h 512444"/>
                <a:gd name="T8" fmla="*/ 295622 w 295621"/>
                <a:gd name="T9" fmla="*/ 341662 h 512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43" name="Google Shape;2127;p34">
              <a:extLst>
                <a:ext uri="{FF2B5EF4-FFF2-40B4-BE49-F238E27FC236}">
                  <a16:creationId xmlns:a16="http://schemas.microsoft.com/office/drawing/2014/main" id="{33E4D8CD-18CE-4C4D-BD2C-F897273A2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2925" y="4700698"/>
              <a:ext cx="220640" cy="124389"/>
            </a:xfrm>
            <a:custGeom>
              <a:avLst/>
              <a:gdLst>
                <a:gd name="T0" fmla="*/ 11021 w 220640"/>
                <a:gd name="T1" fmla="*/ 30141 h 124389"/>
                <a:gd name="T2" fmla="*/ 87163 w 220640"/>
                <a:gd name="T3" fmla="*/ 20616 h 124389"/>
                <a:gd name="T4" fmla="*/ 218603 w 220640"/>
                <a:gd name="T5" fmla="*/ 14330 h 124389"/>
                <a:gd name="T6" fmla="*/ 164352 w 220640"/>
                <a:gd name="T7" fmla="*/ 80338 h 124389"/>
                <a:gd name="T8" fmla="*/ 56611 w 220640"/>
                <a:gd name="T9" fmla="*/ 121867 h 124389"/>
                <a:gd name="T10" fmla="*/ 10069 w 220640"/>
                <a:gd name="T11" fmla="*/ 115295 h 124389"/>
                <a:gd name="T12" fmla="*/ 11021 w 220640"/>
                <a:gd name="T13" fmla="*/ 30141 h 124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44" name="Google Shape;2128;p34">
              <a:extLst>
                <a:ext uri="{FF2B5EF4-FFF2-40B4-BE49-F238E27FC236}">
                  <a16:creationId xmlns:a16="http://schemas.microsoft.com/office/drawing/2014/main" id="{30FB05EF-C044-4883-8968-521D36D174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6617" y="4721600"/>
              <a:ext cx="217074" cy="103773"/>
            </a:xfrm>
            <a:custGeom>
              <a:avLst/>
              <a:gdLst>
                <a:gd name="T0" fmla="*/ 53109 w 217074"/>
                <a:gd name="T1" fmla="*/ 92583 h 103773"/>
                <a:gd name="T2" fmla="*/ 160850 w 217074"/>
                <a:gd name="T3" fmla="*/ 51054 h 103773"/>
                <a:gd name="T4" fmla="*/ 216720 w 217074"/>
                <a:gd name="T5" fmla="*/ 0 h 103773"/>
                <a:gd name="T6" fmla="*/ 160850 w 217074"/>
                <a:gd name="T7" fmla="*/ 59722 h 103773"/>
                <a:gd name="T8" fmla="*/ 53109 w 217074"/>
                <a:gd name="T9" fmla="*/ 101251 h 103773"/>
                <a:gd name="T10" fmla="*/ 6567 w 217074"/>
                <a:gd name="T11" fmla="*/ 94678 h 103773"/>
                <a:gd name="T12" fmla="*/ 0 w 217074"/>
                <a:gd name="T13" fmla="*/ 82677 h 103773"/>
                <a:gd name="T14" fmla="*/ 53109 w 217074"/>
                <a:gd name="T15" fmla="*/ 92583 h 103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45" name="Google Shape;2129;p34">
              <a:extLst>
                <a:ext uri="{FF2B5EF4-FFF2-40B4-BE49-F238E27FC236}">
                  <a16:creationId xmlns:a16="http://schemas.microsoft.com/office/drawing/2014/main" id="{7DF238D4-46DF-44C4-891C-DDAB178A7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3533" y="4605067"/>
              <a:ext cx="220687" cy="124551"/>
            </a:xfrm>
            <a:custGeom>
              <a:avLst/>
              <a:gdLst>
                <a:gd name="T0" fmla="*/ 11098 w 220687"/>
                <a:gd name="T1" fmla="*/ 30141 h 124551"/>
                <a:gd name="T2" fmla="*/ 87240 w 220687"/>
                <a:gd name="T3" fmla="*/ 20616 h 124551"/>
                <a:gd name="T4" fmla="*/ 218680 w 220687"/>
                <a:gd name="T5" fmla="*/ 14330 h 124551"/>
                <a:gd name="T6" fmla="*/ 164334 w 220687"/>
                <a:gd name="T7" fmla="*/ 80338 h 124551"/>
                <a:gd name="T8" fmla="*/ 57164 w 220687"/>
                <a:gd name="T9" fmla="*/ 122058 h 124551"/>
                <a:gd name="T10" fmla="*/ 10622 w 220687"/>
                <a:gd name="T11" fmla="*/ 115485 h 124551"/>
                <a:gd name="T12" fmla="*/ 11098 w 220687"/>
                <a:gd name="T13" fmla="*/ 30141 h 124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46" name="Google Shape;2130;p34">
              <a:extLst>
                <a:ext uri="{FF2B5EF4-FFF2-40B4-BE49-F238E27FC236}">
                  <a16:creationId xmlns:a16="http://schemas.microsoft.com/office/drawing/2014/main" id="{097ACD19-F0D6-4C11-976B-6C648B6FEF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7588" y="4625969"/>
              <a:ext cx="217074" cy="103649"/>
            </a:xfrm>
            <a:custGeom>
              <a:avLst/>
              <a:gdLst>
                <a:gd name="T0" fmla="*/ 53109 w 217074"/>
                <a:gd name="T1" fmla="*/ 92583 h 103649"/>
                <a:gd name="T2" fmla="*/ 160755 w 217074"/>
                <a:gd name="T3" fmla="*/ 51054 h 103649"/>
                <a:gd name="T4" fmla="*/ 216720 w 217074"/>
                <a:gd name="T5" fmla="*/ 0 h 103649"/>
                <a:gd name="T6" fmla="*/ 160755 w 217074"/>
                <a:gd name="T7" fmla="*/ 59722 h 103649"/>
                <a:gd name="T8" fmla="*/ 53109 w 217074"/>
                <a:gd name="T9" fmla="*/ 101155 h 103649"/>
                <a:gd name="T10" fmla="*/ 6567 w 217074"/>
                <a:gd name="T11" fmla="*/ 94583 h 103649"/>
                <a:gd name="T12" fmla="*/ 0 w 217074"/>
                <a:gd name="T13" fmla="*/ 82582 h 103649"/>
                <a:gd name="T14" fmla="*/ 53109 w 217074"/>
                <a:gd name="T15" fmla="*/ 92583 h 103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47" name="Google Shape;2131;p34">
              <a:extLst>
                <a:ext uri="{FF2B5EF4-FFF2-40B4-BE49-F238E27FC236}">
                  <a16:creationId xmlns:a16="http://schemas.microsoft.com/office/drawing/2014/main" id="{A369777D-FF06-46B4-A72E-CB66318AE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6014" y="4132721"/>
              <a:ext cx="711887" cy="612953"/>
            </a:xfrm>
            <a:custGeom>
              <a:avLst/>
              <a:gdLst>
                <a:gd name="T0" fmla="*/ 139081 w 711887"/>
                <a:gd name="T1" fmla="*/ 378472 h 612953"/>
                <a:gd name="T2" fmla="*/ 349804 w 711887"/>
                <a:gd name="T3" fmla="*/ 385806 h 612953"/>
                <a:gd name="T4" fmla="*/ 411670 w 711887"/>
                <a:gd name="T5" fmla="*/ 350088 h 612953"/>
                <a:gd name="T6" fmla="*/ 418903 w 711887"/>
                <a:gd name="T7" fmla="*/ 506774 h 612953"/>
                <a:gd name="T8" fmla="*/ 503231 w 711887"/>
                <a:gd name="T9" fmla="*/ 510679 h 612953"/>
                <a:gd name="T10" fmla="*/ 518744 w 711887"/>
                <a:gd name="T11" fmla="*/ 288175 h 612953"/>
                <a:gd name="T12" fmla="*/ 583656 w 711887"/>
                <a:gd name="T13" fmla="*/ 250742 h 612953"/>
                <a:gd name="T14" fmla="*/ 581181 w 711887"/>
                <a:gd name="T15" fmla="*/ 268744 h 612953"/>
                <a:gd name="T16" fmla="*/ 596219 w 711887"/>
                <a:gd name="T17" fmla="*/ 601262 h 612953"/>
                <a:gd name="T18" fmla="*/ 680927 w 711887"/>
                <a:gd name="T19" fmla="*/ 597642 h 612953"/>
                <a:gd name="T20" fmla="*/ 711479 w 711887"/>
                <a:gd name="T21" fmla="*/ 179019 h 612953"/>
                <a:gd name="T22" fmla="*/ 600407 w 711887"/>
                <a:gd name="T23" fmla="*/ 98818 h 612953"/>
                <a:gd name="T24" fmla="*/ 530832 w 711887"/>
                <a:gd name="T25" fmla="*/ 124631 h 612953"/>
                <a:gd name="T26" fmla="*/ 534258 w 711887"/>
                <a:gd name="T27" fmla="*/ 84531 h 612953"/>
                <a:gd name="T28" fmla="*/ 423186 w 711887"/>
                <a:gd name="T29" fmla="*/ 4330 h 612953"/>
                <a:gd name="T30" fmla="*/ 101581 w 711887"/>
                <a:gd name="T31" fmla="*/ 124631 h 612953"/>
                <a:gd name="T32" fmla="*/ 111098 w 711887"/>
                <a:gd name="T33" fmla="*/ 204927 h 612953"/>
                <a:gd name="T34" fmla="*/ 407 w 711887"/>
                <a:gd name="T35" fmla="*/ 195402 h 612953"/>
                <a:gd name="T36" fmla="*/ 139081 w 711887"/>
                <a:gd name="T37" fmla="*/ 378472 h 612953"/>
                <a:gd name="T38" fmla="*/ 332291 w 711887"/>
                <a:gd name="T39" fmla="*/ 199021 h 612953"/>
                <a:gd name="T40" fmla="*/ 406340 w 711887"/>
                <a:gd name="T41" fmla="*/ 156254 h 612953"/>
                <a:gd name="T42" fmla="*/ 403960 w 711887"/>
                <a:gd name="T43" fmla="*/ 172161 h 612953"/>
                <a:gd name="T44" fmla="*/ 332291 w 711887"/>
                <a:gd name="T45" fmla="*/ 199021 h 6129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lnTo>
                    <a:pt x="332291" y="1990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48" name="Google Shape;2132;p34">
              <a:extLst>
                <a:ext uri="{FF2B5EF4-FFF2-40B4-BE49-F238E27FC236}">
                  <a16:creationId xmlns:a16="http://schemas.microsoft.com/office/drawing/2014/main" id="{DAEB3354-A91B-48CD-A081-F39F73179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078" y="4012750"/>
              <a:ext cx="153426" cy="268033"/>
            </a:xfrm>
            <a:custGeom>
              <a:avLst/>
              <a:gdLst>
                <a:gd name="T0" fmla="*/ 0 w 153426"/>
                <a:gd name="T1" fmla="*/ 0 h 268033"/>
                <a:gd name="T2" fmla="*/ 27221 w 153426"/>
                <a:gd name="T3" fmla="*/ 157544 h 268033"/>
                <a:gd name="T4" fmla="*/ 106313 w 153426"/>
                <a:gd name="T5" fmla="*/ 190500 h 268033"/>
                <a:gd name="T6" fmla="*/ 153426 w 153426"/>
                <a:gd name="T7" fmla="*/ 268034 h 268033"/>
                <a:gd name="T8" fmla="*/ 101174 w 153426"/>
                <a:gd name="T9" fmla="*/ 15812 h 268033"/>
                <a:gd name="T10" fmla="*/ 0 w 153426"/>
                <a:gd name="T11" fmla="*/ 0 h 268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49" name="Google Shape;2133;p34">
              <a:extLst>
                <a:ext uri="{FF2B5EF4-FFF2-40B4-BE49-F238E27FC236}">
                  <a16:creationId xmlns:a16="http://schemas.microsoft.com/office/drawing/2014/main" id="{0B87ED6E-7BEB-4FEB-94D7-067B45037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4181" y="3854621"/>
              <a:ext cx="102411" cy="197244"/>
            </a:xfrm>
            <a:custGeom>
              <a:avLst/>
              <a:gdLst>
                <a:gd name="T0" fmla="*/ 102411 w 102411"/>
                <a:gd name="T1" fmla="*/ 4776 h 197244"/>
                <a:gd name="T2" fmla="*/ 36929 w 102411"/>
                <a:gd name="T3" fmla="*/ 24778 h 197244"/>
                <a:gd name="T4" fmla="*/ 0 w 102411"/>
                <a:gd name="T5" fmla="*/ 168701 h 197244"/>
                <a:gd name="T6" fmla="*/ 60723 w 102411"/>
                <a:gd name="T7" fmla="*/ 196609 h 197244"/>
                <a:gd name="T8" fmla="*/ 102411 w 102411"/>
                <a:gd name="T9" fmla="*/ 4776 h 197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lnTo>
                    <a:pt x="102411" y="4776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50" name="Google Shape;2134;p34">
              <a:extLst>
                <a:ext uri="{FF2B5EF4-FFF2-40B4-BE49-F238E27FC236}">
                  <a16:creationId xmlns:a16="http://schemas.microsoft.com/office/drawing/2014/main" id="{B4FEEAED-3218-4A06-A3E6-41F57E3FD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9755" y="3593223"/>
              <a:ext cx="234442" cy="375527"/>
            </a:xfrm>
            <a:custGeom>
              <a:avLst/>
              <a:gdLst>
                <a:gd name="T0" fmla="*/ 13397 w 234442"/>
                <a:gd name="T1" fmla="*/ 267888 h 375527"/>
                <a:gd name="T2" fmla="*/ 57845 w 234442"/>
                <a:gd name="T3" fmla="*/ 267888 h 375527"/>
                <a:gd name="T4" fmla="*/ 63271 w 234442"/>
                <a:gd name="T5" fmla="*/ 230646 h 375527"/>
                <a:gd name="T6" fmla="*/ 58131 w 234442"/>
                <a:gd name="T7" fmla="*/ 216263 h 375527"/>
                <a:gd name="T8" fmla="*/ 14920 w 234442"/>
                <a:gd name="T9" fmla="*/ 127966 h 375527"/>
                <a:gd name="T10" fmla="*/ 107243 w 234442"/>
                <a:gd name="T11" fmla="*/ 617 h 375527"/>
                <a:gd name="T12" fmla="*/ 223931 w 234442"/>
                <a:gd name="T13" fmla="*/ 95200 h 375527"/>
                <a:gd name="T14" fmla="*/ 225834 w 234442"/>
                <a:gd name="T15" fmla="*/ 225788 h 375527"/>
                <a:gd name="T16" fmla="*/ 191475 w 234442"/>
                <a:gd name="T17" fmla="*/ 277413 h 375527"/>
                <a:gd name="T18" fmla="*/ 155688 w 234442"/>
                <a:gd name="T19" fmla="*/ 274270 h 375527"/>
                <a:gd name="T20" fmla="*/ 155688 w 234442"/>
                <a:gd name="T21" fmla="*/ 274270 h 375527"/>
                <a:gd name="T22" fmla="*/ 150263 w 234442"/>
                <a:gd name="T23" fmla="*/ 303607 h 375527"/>
                <a:gd name="T24" fmla="*/ 171678 w 234442"/>
                <a:gd name="T25" fmla="*/ 335230 h 375527"/>
                <a:gd name="T26" fmla="*/ 99819 w 234442"/>
                <a:gd name="T27" fmla="*/ 375330 h 375527"/>
                <a:gd name="T28" fmla="*/ 8734 w 234442"/>
                <a:gd name="T29" fmla="*/ 325705 h 375527"/>
                <a:gd name="T30" fmla="*/ 13397 w 234442"/>
                <a:gd name="T31" fmla="*/ 267888 h 375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37951" name="Google Shape;2135;p34">
              <a:extLst>
                <a:ext uri="{FF2B5EF4-FFF2-40B4-BE49-F238E27FC236}">
                  <a16:creationId xmlns:a16="http://schemas.microsoft.com/office/drawing/2014/main" id="{4579051B-77C0-42E2-94B7-E15ACA3C3A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37958" name="Google Shape;2136;p34">
                <a:extLst>
                  <a:ext uri="{FF2B5EF4-FFF2-40B4-BE49-F238E27FC236}">
                    <a16:creationId xmlns:a16="http://schemas.microsoft.com/office/drawing/2014/main" id="{CC62DA25-3FDE-44FF-8C68-4D0442DE1DB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37969" name="Google Shape;2137;p34">
                  <a:extLst>
                    <a:ext uri="{FF2B5EF4-FFF2-40B4-BE49-F238E27FC236}">
                      <a16:creationId xmlns:a16="http://schemas.microsoft.com/office/drawing/2014/main" id="{68262186-5B78-45B8-BDEA-D7C18089B9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46061" y="4969668"/>
                  <a:ext cx="474083" cy="167618"/>
                </a:xfrm>
                <a:custGeom>
                  <a:avLst/>
                  <a:gdLst>
                    <a:gd name="T0" fmla="*/ 474082 w 474083"/>
                    <a:gd name="T1" fmla="*/ 43529 h 167618"/>
                    <a:gd name="T2" fmla="*/ 474082 w 474083"/>
                    <a:gd name="T3" fmla="*/ 43529 h 167618"/>
                    <a:gd name="T4" fmla="*/ 464564 w 474083"/>
                    <a:gd name="T5" fmla="*/ 60293 h 167618"/>
                    <a:gd name="T6" fmla="*/ 283155 w 474083"/>
                    <a:gd name="T7" fmla="*/ 165068 h 167618"/>
                    <a:gd name="T8" fmla="*/ 264120 w 474083"/>
                    <a:gd name="T9" fmla="*/ 165068 h 167618"/>
                    <a:gd name="T10" fmla="*/ 9520 w 474083"/>
                    <a:gd name="T11" fmla="*/ 18193 h 167618"/>
                    <a:gd name="T12" fmla="*/ 2 w 474083"/>
                    <a:gd name="T13" fmla="*/ 1429 h 167618"/>
                    <a:gd name="T14" fmla="*/ 2 w 474083"/>
                    <a:gd name="T15" fmla="*/ 0 h 167618"/>
                    <a:gd name="T16" fmla="*/ 474082 w 474083"/>
                    <a:gd name="T17" fmla="*/ 43529 h 1676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lnTo>
                        <a:pt x="474082" y="43529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70" name="Google Shape;2138;p34">
                  <a:extLst>
                    <a:ext uri="{FF2B5EF4-FFF2-40B4-BE49-F238E27FC236}">
                      <a16:creationId xmlns:a16="http://schemas.microsoft.com/office/drawing/2014/main" id="{37993541-E9D9-4AB8-9735-FECB5985E0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9603" y="5013483"/>
                  <a:ext cx="200539" cy="123825"/>
                </a:xfrm>
                <a:custGeom>
                  <a:avLst/>
                  <a:gdLst>
                    <a:gd name="T0" fmla="*/ 190926 w 200539"/>
                    <a:gd name="T1" fmla="*/ 16478 h 123825"/>
                    <a:gd name="T2" fmla="*/ 9518 w 200539"/>
                    <a:gd name="T3" fmla="*/ 121253 h 123825"/>
                    <a:gd name="T4" fmla="*/ 0 w 200539"/>
                    <a:gd name="T5" fmla="*/ 123825 h 123825"/>
                    <a:gd name="T6" fmla="*/ 0 w 200539"/>
                    <a:gd name="T7" fmla="*/ 0 h 123825"/>
                    <a:gd name="T8" fmla="*/ 200539 w 200539"/>
                    <a:gd name="T9" fmla="*/ 0 h 123825"/>
                    <a:gd name="T10" fmla="*/ 190926 w 200539"/>
                    <a:gd name="T11" fmla="*/ 16478 h 123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71" name="Google Shape;2139;p34">
                  <a:extLst>
                    <a:ext uri="{FF2B5EF4-FFF2-40B4-BE49-F238E27FC236}">
                      <a16:creationId xmlns:a16="http://schemas.microsoft.com/office/drawing/2014/main" id="{4F5F8DB1-B740-432D-909C-5318A7826E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45944" y="4852987"/>
                  <a:ext cx="474198" cy="274003"/>
                </a:xfrm>
                <a:custGeom>
                  <a:avLst/>
                  <a:gdLst>
                    <a:gd name="T0" fmla="*/ 280322 w 474198"/>
                    <a:gd name="T1" fmla="*/ 272224 h 274003"/>
                    <a:gd name="T2" fmla="*/ 266712 w 474198"/>
                    <a:gd name="T3" fmla="*/ 272224 h 274003"/>
                    <a:gd name="T4" fmla="*/ 2498 w 474198"/>
                    <a:gd name="T5" fmla="*/ 119824 h 274003"/>
                    <a:gd name="T6" fmla="*/ 2498 w 474198"/>
                    <a:gd name="T7" fmla="*/ 112776 h 274003"/>
                    <a:gd name="T8" fmla="*/ 197137 w 474198"/>
                    <a:gd name="T9" fmla="*/ 0 h 274003"/>
                    <a:gd name="T10" fmla="*/ 474199 w 474198"/>
                    <a:gd name="T11" fmla="*/ 160211 h 274003"/>
                    <a:gd name="T12" fmla="*/ 280322 w 474198"/>
                    <a:gd name="T13" fmla="*/ 272224 h 2740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lnTo>
                        <a:pt x="280322" y="272224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grpSp>
              <p:nvGrpSpPr>
                <p:cNvPr id="37972" name="Google Shape;2140;p34">
                  <a:extLst>
                    <a:ext uri="{FF2B5EF4-FFF2-40B4-BE49-F238E27FC236}">
                      <a16:creationId xmlns:a16="http://schemas.microsoft.com/office/drawing/2014/main" id="{810CCDB2-51E7-4C8A-9279-E4739F75B36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38037" name="Google Shape;2141;p34">
                    <a:extLst>
                      <a:ext uri="{FF2B5EF4-FFF2-40B4-BE49-F238E27FC236}">
                        <a16:creationId xmlns:a16="http://schemas.microsoft.com/office/drawing/2014/main" id="{C70A890B-09A0-44D5-873F-82D30F5E62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457040" y="4985575"/>
                    <a:ext cx="133724" cy="77247"/>
                  </a:xfrm>
                  <a:custGeom>
                    <a:avLst/>
                    <a:gdLst>
                      <a:gd name="T0" fmla="*/ 0 w 133724"/>
                      <a:gd name="T1" fmla="*/ 27622 h 77247"/>
                      <a:gd name="T2" fmla="*/ 1332 w 133724"/>
                      <a:gd name="T3" fmla="*/ 28384 h 77247"/>
                      <a:gd name="T4" fmla="*/ 85945 w 133724"/>
                      <a:gd name="T5" fmla="*/ 77248 h 77247"/>
                      <a:gd name="T6" fmla="*/ 132487 w 133724"/>
                      <a:gd name="T7" fmla="*/ 50387 h 77247"/>
                      <a:gd name="T8" fmla="*/ 133725 w 133724"/>
                      <a:gd name="T9" fmla="*/ 49625 h 77247"/>
                      <a:gd name="T10" fmla="*/ 47779 w 133724"/>
                      <a:gd name="T11" fmla="*/ 0 h 77247"/>
                      <a:gd name="T12" fmla="*/ 0 w 133724"/>
                      <a:gd name="T13" fmla="*/ 27622 h 772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38" name="Google Shape;2142;p34">
                    <a:extLst>
                      <a:ext uri="{FF2B5EF4-FFF2-40B4-BE49-F238E27FC236}">
                        <a16:creationId xmlns:a16="http://schemas.microsoft.com/office/drawing/2014/main" id="{D8BCF6ED-9F8C-408C-827B-EB397F0AB4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458372" y="4987099"/>
                    <a:ext cx="131154" cy="75723"/>
                  </a:xfrm>
                  <a:custGeom>
                    <a:avLst/>
                    <a:gdLst>
                      <a:gd name="T0" fmla="*/ 0 w 131154"/>
                      <a:gd name="T1" fmla="*/ 26861 h 75723"/>
                      <a:gd name="T2" fmla="*/ 84613 w 131154"/>
                      <a:gd name="T3" fmla="*/ 75724 h 75723"/>
                      <a:gd name="T4" fmla="*/ 131155 w 131154"/>
                      <a:gd name="T5" fmla="*/ 48863 h 75723"/>
                      <a:gd name="T6" fmla="*/ 46447 w 131154"/>
                      <a:gd name="T7" fmla="*/ 0 h 75723"/>
                      <a:gd name="T8" fmla="*/ 0 w 131154"/>
                      <a:gd name="T9" fmla="*/ 26861 h 757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7973" name="Google Shape;2143;p34">
                  <a:extLst>
                    <a:ext uri="{FF2B5EF4-FFF2-40B4-BE49-F238E27FC236}">
                      <a16:creationId xmlns:a16="http://schemas.microsoft.com/office/drawing/2014/main" id="{55E72881-3CA7-457C-A061-4A34291417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7605" y="5011693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957 w 29363"/>
                    <a:gd name="T3" fmla="*/ 16459 h 16916"/>
                    <a:gd name="T4" fmla="*/ 16859 w 29363"/>
                    <a:gd name="T5" fmla="*/ 16459 h 16916"/>
                    <a:gd name="T6" fmla="*/ 28470 w 29363"/>
                    <a:gd name="T7" fmla="*/ 9696 h 16916"/>
                    <a:gd name="T8" fmla="*/ 28470 w 29363"/>
                    <a:gd name="T9" fmla="*/ 7506 h 16916"/>
                    <a:gd name="T10" fmla="*/ 16288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74" name="Google Shape;2144;p34">
                  <a:extLst>
                    <a:ext uri="{FF2B5EF4-FFF2-40B4-BE49-F238E27FC236}">
                      <a16:creationId xmlns:a16="http://schemas.microsoft.com/office/drawing/2014/main" id="{BE593A71-8AB3-4817-9CB8-DE562AF27A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0414" y="5001691"/>
                  <a:ext cx="29303" cy="16916"/>
                </a:xfrm>
                <a:custGeom>
                  <a:avLst/>
                  <a:gdLst>
                    <a:gd name="T0" fmla="*/ 642 w 29303"/>
                    <a:gd name="T1" fmla="*/ 9411 h 16916"/>
                    <a:gd name="T2" fmla="*/ 12825 w 29303"/>
                    <a:gd name="T3" fmla="*/ 16459 h 16916"/>
                    <a:gd name="T4" fmla="*/ 16727 w 29303"/>
                    <a:gd name="T5" fmla="*/ 16459 h 16916"/>
                    <a:gd name="T6" fmla="*/ 28339 w 29303"/>
                    <a:gd name="T7" fmla="*/ 9696 h 16916"/>
                    <a:gd name="T8" fmla="*/ 28339 w 29303"/>
                    <a:gd name="T9" fmla="*/ 7506 h 16916"/>
                    <a:gd name="T10" fmla="*/ 16156 w 29303"/>
                    <a:gd name="T11" fmla="*/ 457 h 16916"/>
                    <a:gd name="T12" fmla="*/ 12254 w 29303"/>
                    <a:gd name="T13" fmla="*/ 457 h 16916"/>
                    <a:gd name="T14" fmla="*/ 642 w 29303"/>
                    <a:gd name="T15" fmla="*/ 7124 h 16916"/>
                    <a:gd name="T16" fmla="*/ 642 w 2930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75" name="Google Shape;2145;p34">
                  <a:extLst>
                    <a:ext uri="{FF2B5EF4-FFF2-40B4-BE49-F238E27FC236}">
                      <a16:creationId xmlns:a16="http://schemas.microsoft.com/office/drawing/2014/main" id="{67189A98-8E40-4170-8EF0-CDFA927DBB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13055" y="4991690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957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792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125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76" name="Google Shape;2146;p34">
                  <a:extLst>
                    <a:ext uri="{FF2B5EF4-FFF2-40B4-BE49-F238E27FC236}">
                      <a16:creationId xmlns:a16="http://schemas.microsoft.com/office/drawing/2014/main" id="{B46AF042-49BC-4D20-B68B-7D05747B48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95787" y="4981117"/>
                  <a:ext cx="29345" cy="17487"/>
                </a:xfrm>
                <a:custGeom>
                  <a:avLst/>
                  <a:gdLst>
                    <a:gd name="T0" fmla="*/ 720 w 29345"/>
                    <a:gd name="T1" fmla="*/ 9982 h 17487"/>
                    <a:gd name="T2" fmla="*/ 12903 w 29345"/>
                    <a:gd name="T3" fmla="*/ 17031 h 17487"/>
                    <a:gd name="T4" fmla="*/ 16805 w 29345"/>
                    <a:gd name="T5" fmla="*/ 17031 h 17487"/>
                    <a:gd name="T6" fmla="*/ 28417 w 29345"/>
                    <a:gd name="T7" fmla="*/ 10363 h 17487"/>
                    <a:gd name="T8" fmla="*/ 28417 w 29345"/>
                    <a:gd name="T9" fmla="*/ 8077 h 17487"/>
                    <a:gd name="T10" fmla="*/ 16519 w 29345"/>
                    <a:gd name="T11" fmla="*/ 457 h 17487"/>
                    <a:gd name="T12" fmla="*/ 12617 w 29345"/>
                    <a:gd name="T13" fmla="*/ 457 h 17487"/>
                    <a:gd name="T14" fmla="*/ 1005 w 29345"/>
                    <a:gd name="T15" fmla="*/ 7125 h 17487"/>
                    <a:gd name="T16" fmla="*/ 720 w 29345"/>
                    <a:gd name="T17" fmla="*/ 9982 h 174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77" name="Google Shape;2147;p34">
                  <a:extLst>
                    <a:ext uri="{FF2B5EF4-FFF2-40B4-BE49-F238E27FC236}">
                      <a16:creationId xmlns:a16="http://schemas.microsoft.com/office/drawing/2014/main" id="{E0E79612-9921-4EA2-8F65-0FCFB3DDCA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8497" y="4971592"/>
                  <a:ext cx="29372" cy="17487"/>
                </a:xfrm>
                <a:custGeom>
                  <a:avLst/>
                  <a:gdLst>
                    <a:gd name="T0" fmla="*/ 688 w 29372"/>
                    <a:gd name="T1" fmla="*/ 9982 h 17487"/>
                    <a:gd name="T2" fmla="*/ 12871 w 29372"/>
                    <a:gd name="T3" fmla="*/ 17031 h 17487"/>
                    <a:gd name="T4" fmla="*/ 16773 w 29372"/>
                    <a:gd name="T5" fmla="*/ 17031 h 17487"/>
                    <a:gd name="T6" fmla="*/ 28480 w 29372"/>
                    <a:gd name="T7" fmla="*/ 10268 h 17487"/>
                    <a:gd name="T8" fmla="*/ 28480 w 29372"/>
                    <a:gd name="T9" fmla="*/ 7982 h 17487"/>
                    <a:gd name="T10" fmla="*/ 16487 w 29372"/>
                    <a:gd name="T11" fmla="*/ 457 h 17487"/>
                    <a:gd name="T12" fmla="*/ 12585 w 29372"/>
                    <a:gd name="T13" fmla="*/ 457 h 17487"/>
                    <a:gd name="T14" fmla="*/ 973 w 29372"/>
                    <a:gd name="T15" fmla="*/ 7220 h 17487"/>
                    <a:gd name="T16" fmla="*/ 688 w 29372"/>
                    <a:gd name="T17" fmla="*/ 9982 h 174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78" name="Google Shape;2148;p34">
                  <a:extLst>
                    <a:ext uri="{FF2B5EF4-FFF2-40B4-BE49-F238E27FC236}">
                      <a16:creationId xmlns:a16="http://schemas.microsoft.com/office/drawing/2014/main" id="{5E5D4FED-1694-4065-845E-B77524A788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61184" y="4961591"/>
                  <a:ext cx="29363" cy="17011"/>
                </a:xfrm>
                <a:custGeom>
                  <a:avLst/>
                  <a:gdLst>
                    <a:gd name="T0" fmla="*/ 679 w 29363"/>
                    <a:gd name="T1" fmla="*/ 9506 h 17011"/>
                    <a:gd name="T2" fmla="*/ 12957 w 29363"/>
                    <a:gd name="T3" fmla="*/ 16555 h 17011"/>
                    <a:gd name="T4" fmla="*/ 16764 w 29363"/>
                    <a:gd name="T5" fmla="*/ 16555 h 17011"/>
                    <a:gd name="T6" fmla="*/ 28470 w 29363"/>
                    <a:gd name="T7" fmla="*/ 9792 h 17011"/>
                    <a:gd name="T8" fmla="*/ 28470 w 29363"/>
                    <a:gd name="T9" fmla="*/ 7506 h 17011"/>
                    <a:gd name="T10" fmla="*/ 16288 w 29363"/>
                    <a:gd name="T11" fmla="*/ 457 h 17011"/>
                    <a:gd name="T12" fmla="*/ 12385 w 29363"/>
                    <a:gd name="T13" fmla="*/ 457 h 17011"/>
                    <a:gd name="T14" fmla="*/ 679 w 29363"/>
                    <a:gd name="T15" fmla="*/ 7220 h 17011"/>
                    <a:gd name="T16" fmla="*/ 679 w 29363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79" name="Google Shape;2149;p34">
                  <a:extLst>
                    <a:ext uri="{FF2B5EF4-FFF2-40B4-BE49-F238E27FC236}">
                      <a16:creationId xmlns:a16="http://schemas.microsoft.com/office/drawing/2014/main" id="{1FE0B531-B7F0-4B22-A87A-94D214B92C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3896" y="4951685"/>
                  <a:ext cx="29270" cy="17011"/>
                </a:xfrm>
                <a:custGeom>
                  <a:avLst/>
                  <a:gdLst>
                    <a:gd name="T0" fmla="*/ 644 w 29270"/>
                    <a:gd name="T1" fmla="*/ 9411 h 17011"/>
                    <a:gd name="T2" fmla="*/ 12827 w 29270"/>
                    <a:gd name="T3" fmla="*/ 16554 h 17011"/>
                    <a:gd name="T4" fmla="*/ 16729 w 29270"/>
                    <a:gd name="T5" fmla="*/ 16554 h 17011"/>
                    <a:gd name="T6" fmla="*/ 28341 w 29270"/>
                    <a:gd name="T7" fmla="*/ 9792 h 17011"/>
                    <a:gd name="T8" fmla="*/ 28341 w 29270"/>
                    <a:gd name="T9" fmla="*/ 7601 h 17011"/>
                    <a:gd name="T10" fmla="*/ 16158 w 29270"/>
                    <a:gd name="T11" fmla="*/ 457 h 17011"/>
                    <a:gd name="T12" fmla="*/ 12256 w 29270"/>
                    <a:gd name="T13" fmla="*/ 457 h 17011"/>
                    <a:gd name="T14" fmla="*/ 644 w 29270"/>
                    <a:gd name="T15" fmla="*/ 7220 h 17011"/>
                    <a:gd name="T16" fmla="*/ 644 w 29270"/>
                    <a:gd name="T17" fmla="*/ 9411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80" name="Google Shape;2150;p34">
                  <a:extLst>
                    <a:ext uri="{FF2B5EF4-FFF2-40B4-BE49-F238E27FC236}">
                      <a16:creationId xmlns:a16="http://schemas.microsoft.com/office/drawing/2014/main" id="{09B021B6-0F90-4A3A-8CA4-6B7E5181C2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26634" y="4941779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81" name="Google Shape;2151;p34">
                  <a:extLst>
                    <a:ext uri="{FF2B5EF4-FFF2-40B4-BE49-F238E27FC236}">
                      <a16:creationId xmlns:a16="http://schemas.microsoft.com/office/drawing/2014/main" id="{6CFE14BA-5D7C-44A9-B00E-45C8C416BB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09300" y="4931587"/>
                  <a:ext cx="29374" cy="17106"/>
                </a:xfrm>
                <a:custGeom>
                  <a:avLst/>
                  <a:gdLst>
                    <a:gd name="T0" fmla="*/ 690 w 29374"/>
                    <a:gd name="T1" fmla="*/ 9601 h 17106"/>
                    <a:gd name="T2" fmla="*/ 12968 w 29374"/>
                    <a:gd name="T3" fmla="*/ 16650 h 17106"/>
                    <a:gd name="T4" fmla="*/ 16870 w 29374"/>
                    <a:gd name="T5" fmla="*/ 16650 h 17106"/>
                    <a:gd name="T6" fmla="*/ 28482 w 29374"/>
                    <a:gd name="T7" fmla="*/ 9887 h 17106"/>
                    <a:gd name="T8" fmla="*/ 28482 w 29374"/>
                    <a:gd name="T9" fmla="*/ 7696 h 17106"/>
                    <a:gd name="T10" fmla="*/ 16204 w 29374"/>
                    <a:gd name="T11" fmla="*/ 457 h 17106"/>
                    <a:gd name="T12" fmla="*/ 12302 w 29374"/>
                    <a:gd name="T13" fmla="*/ 457 h 17106"/>
                    <a:gd name="T14" fmla="*/ 595 w 29374"/>
                    <a:gd name="T15" fmla="*/ 7220 h 17106"/>
                    <a:gd name="T16" fmla="*/ 690 w 29374"/>
                    <a:gd name="T17" fmla="*/ 9601 h 17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82" name="Google Shape;2152;p34">
                  <a:extLst>
                    <a:ext uri="{FF2B5EF4-FFF2-40B4-BE49-F238E27FC236}">
                      <a16:creationId xmlns:a16="http://schemas.microsoft.com/office/drawing/2014/main" id="{0BAB3029-6A94-4308-9DB4-45EE3E9D80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2048" y="4921776"/>
                  <a:ext cx="29341" cy="16916"/>
                </a:xfrm>
                <a:custGeom>
                  <a:avLst/>
                  <a:gdLst>
                    <a:gd name="T0" fmla="*/ 716 w 29341"/>
                    <a:gd name="T1" fmla="*/ 9411 h 16916"/>
                    <a:gd name="T2" fmla="*/ 12898 w 29341"/>
                    <a:gd name="T3" fmla="*/ 16459 h 16916"/>
                    <a:gd name="T4" fmla="*/ 16801 w 29341"/>
                    <a:gd name="T5" fmla="*/ 16459 h 16916"/>
                    <a:gd name="T6" fmla="*/ 28412 w 29341"/>
                    <a:gd name="T7" fmla="*/ 9792 h 16916"/>
                    <a:gd name="T8" fmla="*/ 28412 w 29341"/>
                    <a:gd name="T9" fmla="*/ 7506 h 16916"/>
                    <a:gd name="T10" fmla="*/ 16230 w 29341"/>
                    <a:gd name="T11" fmla="*/ 457 h 16916"/>
                    <a:gd name="T12" fmla="*/ 12327 w 29341"/>
                    <a:gd name="T13" fmla="*/ 457 h 16916"/>
                    <a:gd name="T14" fmla="*/ 716 w 29341"/>
                    <a:gd name="T15" fmla="*/ 7125 h 16916"/>
                    <a:gd name="T16" fmla="*/ 716 w 29341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83" name="Google Shape;2153;p34">
                  <a:extLst>
                    <a:ext uri="{FF2B5EF4-FFF2-40B4-BE49-F238E27FC236}">
                      <a16:creationId xmlns:a16="http://schemas.microsoft.com/office/drawing/2014/main" id="{65CDBA11-D915-4102-A159-A4A402BC59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74762" y="4911775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0 w 29363"/>
                    <a:gd name="T7" fmla="*/ 9792 h 16916"/>
                    <a:gd name="T8" fmla="*/ 28470 w 29363"/>
                    <a:gd name="T9" fmla="*/ 7506 h 16916"/>
                    <a:gd name="T10" fmla="*/ 16193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125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84" name="Google Shape;2154;p34">
                  <a:extLst>
                    <a:ext uri="{FF2B5EF4-FFF2-40B4-BE49-F238E27FC236}">
                      <a16:creationId xmlns:a16="http://schemas.microsoft.com/office/drawing/2014/main" id="{D7BB98F7-D144-4337-9201-392FE5557D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7452" y="4901679"/>
                  <a:ext cx="29387" cy="16983"/>
                </a:xfrm>
                <a:custGeom>
                  <a:avLst/>
                  <a:gdLst>
                    <a:gd name="T0" fmla="*/ 761 w 29387"/>
                    <a:gd name="T1" fmla="*/ 9506 h 16983"/>
                    <a:gd name="T2" fmla="*/ 12944 w 29387"/>
                    <a:gd name="T3" fmla="*/ 16554 h 16983"/>
                    <a:gd name="T4" fmla="*/ 16846 w 29387"/>
                    <a:gd name="T5" fmla="*/ 16554 h 16983"/>
                    <a:gd name="T6" fmla="*/ 28458 w 29387"/>
                    <a:gd name="T7" fmla="*/ 9792 h 16983"/>
                    <a:gd name="T8" fmla="*/ 28458 w 29387"/>
                    <a:gd name="T9" fmla="*/ 7506 h 16983"/>
                    <a:gd name="T10" fmla="*/ 16275 w 29387"/>
                    <a:gd name="T11" fmla="*/ 457 h 16983"/>
                    <a:gd name="T12" fmla="*/ 12373 w 29387"/>
                    <a:gd name="T13" fmla="*/ 457 h 16983"/>
                    <a:gd name="T14" fmla="*/ 666 w 29387"/>
                    <a:gd name="T15" fmla="*/ 7220 h 16983"/>
                    <a:gd name="T16" fmla="*/ 761 w 29387"/>
                    <a:gd name="T17" fmla="*/ 9506 h 169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85" name="Google Shape;2155;p34">
                  <a:extLst>
                    <a:ext uri="{FF2B5EF4-FFF2-40B4-BE49-F238E27FC236}">
                      <a16:creationId xmlns:a16="http://schemas.microsoft.com/office/drawing/2014/main" id="{30EC9BD7-C8A0-498D-A705-62A044C5C6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40118" y="4891677"/>
                  <a:ext cx="29458" cy="17011"/>
                </a:xfrm>
                <a:custGeom>
                  <a:avLst/>
                  <a:gdLst>
                    <a:gd name="T0" fmla="*/ 774 w 29458"/>
                    <a:gd name="T1" fmla="*/ 9506 h 17011"/>
                    <a:gd name="T2" fmla="*/ 12956 w 29458"/>
                    <a:gd name="T3" fmla="*/ 16554 h 17011"/>
                    <a:gd name="T4" fmla="*/ 16859 w 29458"/>
                    <a:gd name="T5" fmla="*/ 16554 h 17011"/>
                    <a:gd name="T6" fmla="*/ 28566 w 29458"/>
                    <a:gd name="T7" fmla="*/ 9792 h 17011"/>
                    <a:gd name="T8" fmla="*/ 28566 w 29458"/>
                    <a:gd name="T9" fmla="*/ 7506 h 17011"/>
                    <a:gd name="T10" fmla="*/ 16383 w 29458"/>
                    <a:gd name="T11" fmla="*/ 457 h 17011"/>
                    <a:gd name="T12" fmla="*/ 12481 w 29458"/>
                    <a:gd name="T13" fmla="*/ 457 h 17011"/>
                    <a:gd name="T14" fmla="*/ 869 w 29458"/>
                    <a:gd name="T15" fmla="*/ 7220 h 17011"/>
                    <a:gd name="T16" fmla="*/ 774 w 29458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86" name="Google Shape;2156;p34">
                  <a:extLst>
                    <a:ext uri="{FF2B5EF4-FFF2-40B4-BE49-F238E27FC236}">
                      <a16:creationId xmlns:a16="http://schemas.microsoft.com/office/drawing/2014/main" id="{447CE5C0-FB0D-4122-B765-94B110F544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14573" y="4876818"/>
                  <a:ext cx="37680" cy="21809"/>
                </a:xfrm>
                <a:custGeom>
                  <a:avLst/>
                  <a:gdLst>
                    <a:gd name="T0" fmla="*/ 716 w 37680"/>
                    <a:gd name="T1" fmla="*/ 9506 h 21809"/>
                    <a:gd name="T2" fmla="*/ 21274 w 37680"/>
                    <a:gd name="T3" fmla="*/ 21317 h 21809"/>
                    <a:gd name="T4" fmla="*/ 25081 w 37680"/>
                    <a:gd name="T5" fmla="*/ 21317 h 21809"/>
                    <a:gd name="T6" fmla="*/ 36788 w 37680"/>
                    <a:gd name="T7" fmla="*/ 14554 h 21809"/>
                    <a:gd name="T8" fmla="*/ 36788 w 37680"/>
                    <a:gd name="T9" fmla="*/ 12363 h 21809"/>
                    <a:gd name="T10" fmla="*/ 16230 w 37680"/>
                    <a:gd name="T11" fmla="*/ 457 h 21809"/>
                    <a:gd name="T12" fmla="*/ 12327 w 37680"/>
                    <a:gd name="T13" fmla="*/ 457 h 21809"/>
                    <a:gd name="T14" fmla="*/ 716 w 37680"/>
                    <a:gd name="T15" fmla="*/ 7125 h 21809"/>
                    <a:gd name="T16" fmla="*/ 716 w 37680"/>
                    <a:gd name="T17" fmla="*/ 9506 h 218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87" name="Google Shape;2157;p34">
                  <a:extLst>
                    <a:ext uri="{FF2B5EF4-FFF2-40B4-BE49-F238E27FC236}">
                      <a16:creationId xmlns:a16="http://schemas.microsoft.com/office/drawing/2014/main" id="{4F7800CF-3FFC-4E8D-A7B7-8EC2BA83F1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5251" y="5006549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7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88" name="Google Shape;2158;p34">
                  <a:extLst>
                    <a:ext uri="{FF2B5EF4-FFF2-40B4-BE49-F238E27FC236}">
                      <a16:creationId xmlns:a16="http://schemas.microsoft.com/office/drawing/2014/main" id="{477FBDD6-366B-487E-A8F3-0BB9551688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7929" y="4996548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89" name="Google Shape;2159;p34">
                  <a:extLst>
                    <a:ext uri="{FF2B5EF4-FFF2-40B4-BE49-F238E27FC236}">
                      <a16:creationId xmlns:a16="http://schemas.microsoft.com/office/drawing/2014/main" id="{B5806A2C-F772-4F12-B6EE-DBE28F69F6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0606" y="4986547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90" name="Google Shape;2160;p34">
                  <a:extLst>
                    <a:ext uri="{FF2B5EF4-FFF2-40B4-BE49-F238E27FC236}">
                      <a16:creationId xmlns:a16="http://schemas.microsoft.com/office/drawing/2014/main" id="{563AED8A-0454-49F7-8194-FD64DA6E3A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53308" y="4976545"/>
                  <a:ext cx="29434" cy="16916"/>
                </a:xfrm>
                <a:custGeom>
                  <a:avLst/>
                  <a:gdLst>
                    <a:gd name="T0" fmla="*/ 750 w 29434"/>
                    <a:gd name="T1" fmla="*/ 9411 h 16916"/>
                    <a:gd name="T2" fmla="*/ 12933 w 29434"/>
                    <a:gd name="T3" fmla="*/ 16459 h 16916"/>
                    <a:gd name="T4" fmla="*/ 16835 w 29434"/>
                    <a:gd name="T5" fmla="*/ 16459 h 16916"/>
                    <a:gd name="T6" fmla="*/ 28542 w 29434"/>
                    <a:gd name="T7" fmla="*/ 9696 h 16916"/>
                    <a:gd name="T8" fmla="*/ 28542 w 29434"/>
                    <a:gd name="T9" fmla="*/ 7506 h 16916"/>
                    <a:gd name="T10" fmla="*/ 16264 w 29434"/>
                    <a:gd name="T11" fmla="*/ 457 h 16916"/>
                    <a:gd name="T12" fmla="*/ 12457 w 29434"/>
                    <a:gd name="T13" fmla="*/ 457 h 16916"/>
                    <a:gd name="T14" fmla="*/ 750 w 29434"/>
                    <a:gd name="T15" fmla="*/ 7220 h 16916"/>
                    <a:gd name="T16" fmla="*/ 750 w 29434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91" name="Google Shape;2161;p34">
                  <a:extLst>
                    <a:ext uri="{FF2B5EF4-FFF2-40B4-BE49-F238E27FC236}">
                      <a16:creationId xmlns:a16="http://schemas.microsoft.com/office/drawing/2014/main" id="{86D4C8C5-E1F0-4273-AC67-B8FE8C3908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36115" y="4966449"/>
                  <a:ext cx="29341" cy="17047"/>
                </a:xfrm>
                <a:custGeom>
                  <a:avLst/>
                  <a:gdLst>
                    <a:gd name="T0" fmla="*/ 716 w 29341"/>
                    <a:gd name="T1" fmla="*/ 9506 h 17047"/>
                    <a:gd name="T2" fmla="*/ 12898 w 29341"/>
                    <a:gd name="T3" fmla="*/ 16554 h 17047"/>
                    <a:gd name="T4" fmla="*/ 16801 w 29341"/>
                    <a:gd name="T5" fmla="*/ 16554 h 17047"/>
                    <a:gd name="T6" fmla="*/ 28412 w 29341"/>
                    <a:gd name="T7" fmla="*/ 9792 h 17047"/>
                    <a:gd name="T8" fmla="*/ 28412 w 29341"/>
                    <a:gd name="T9" fmla="*/ 7601 h 17047"/>
                    <a:gd name="T10" fmla="*/ 16230 w 29341"/>
                    <a:gd name="T11" fmla="*/ 457 h 17047"/>
                    <a:gd name="T12" fmla="*/ 12327 w 29341"/>
                    <a:gd name="T13" fmla="*/ 457 h 17047"/>
                    <a:gd name="T14" fmla="*/ 716 w 29341"/>
                    <a:gd name="T15" fmla="*/ 7220 h 17047"/>
                    <a:gd name="T16" fmla="*/ 716 w 29341"/>
                    <a:gd name="T17" fmla="*/ 9506 h 170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92" name="Google Shape;2162;p34">
                  <a:extLst>
                    <a:ext uri="{FF2B5EF4-FFF2-40B4-BE49-F238E27FC236}">
                      <a16:creationId xmlns:a16="http://schemas.microsoft.com/office/drawing/2014/main" id="{F47CC8BF-3F86-426F-93B3-900C9D18B9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8793" y="4956352"/>
                  <a:ext cx="29341" cy="17106"/>
                </a:xfrm>
                <a:custGeom>
                  <a:avLst/>
                  <a:gdLst>
                    <a:gd name="T0" fmla="*/ 716 w 29341"/>
                    <a:gd name="T1" fmla="*/ 9601 h 17106"/>
                    <a:gd name="T2" fmla="*/ 12898 w 29341"/>
                    <a:gd name="T3" fmla="*/ 16650 h 17106"/>
                    <a:gd name="T4" fmla="*/ 16801 w 29341"/>
                    <a:gd name="T5" fmla="*/ 16650 h 17106"/>
                    <a:gd name="T6" fmla="*/ 28412 w 29341"/>
                    <a:gd name="T7" fmla="*/ 9887 h 17106"/>
                    <a:gd name="T8" fmla="*/ 28412 w 29341"/>
                    <a:gd name="T9" fmla="*/ 7601 h 17106"/>
                    <a:gd name="T10" fmla="*/ 16230 w 29341"/>
                    <a:gd name="T11" fmla="*/ 457 h 17106"/>
                    <a:gd name="T12" fmla="*/ 12327 w 29341"/>
                    <a:gd name="T13" fmla="*/ 457 h 17106"/>
                    <a:gd name="T14" fmla="*/ 716 w 29341"/>
                    <a:gd name="T15" fmla="*/ 7220 h 17106"/>
                    <a:gd name="T16" fmla="*/ 716 w 29341"/>
                    <a:gd name="T17" fmla="*/ 9601 h 17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93" name="Google Shape;2163;p34">
                  <a:extLst>
                    <a:ext uri="{FF2B5EF4-FFF2-40B4-BE49-F238E27FC236}">
                      <a16:creationId xmlns:a16="http://schemas.microsoft.com/office/drawing/2014/main" id="{4C4BFA39-AA86-4CC5-8D9D-856E2CEF24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01470" y="4946446"/>
                  <a:ext cx="29341" cy="17011"/>
                </a:xfrm>
                <a:custGeom>
                  <a:avLst/>
                  <a:gdLst>
                    <a:gd name="T0" fmla="*/ 716 w 29341"/>
                    <a:gd name="T1" fmla="*/ 9506 h 17011"/>
                    <a:gd name="T2" fmla="*/ 12898 w 29341"/>
                    <a:gd name="T3" fmla="*/ 16554 h 17011"/>
                    <a:gd name="T4" fmla="*/ 16801 w 29341"/>
                    <a:gd name="T5" fmla="*/ 16554 h 17011"/>
                    <a:gd name="T6" fmla="*/ 28412 w 29341"/>
                    <a:gd name="T7" fmla="*/ 9792 h 17011"/>
                    <a:gd name="T8" fmla="*/ 28412 w 29341"/>
                    <a:gd name="T9" fmla="*/ 7506 h 17011"/>
                    <a:gd name="T10" fmla="*/ 16230 w 29341"/>
                    <a:gd name="T11" fmla="*/ 457 h 17011"/>
                    <a:gd name="T12" fmla="*/ 12327 w 29341"/>
                    <a:gd name="T13" fmla="*/ 457 h 17011"/>
                    <a:gd name="T14" fmla="*/ 716 w 29341"/>
                    <a:gd name="T15" fmla="*/ 7220 h 17011"/>
                    <a:gd name="T16" fmla="*/ 716 w 29341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94" name="Google Shape;2164;p34">
                  <a:extLst>
                    <a:ext uri="{FF2B5EF4-FFF2-40B4-BE49-F238E27FC236}">
                      <a16:creationId xmlns:a16="http://schemas.microsoft.com/office/drawing/2014/main" id="{F085DDAE-BA6C-4885-AAA8-71D23352F9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84137" y="4936445"/>
                  <a:ext cx="29291" cy="17011"/>
                </a:xfrm>
                <a:custGeom>
                  <a:avLst/>
                  <a:gdLst>
                    <a:gd name="T0" fmla="*/ 726 w 29291"/>
                    <a:gd name="T1" fmla="*/ 9506 h 17011"/>
                    <a:gd name="T2" fmla="*/ 12814 w 29291"/>
                    <a:gd name="T3" fmla="*/ 16554 h 17011"/>
                    <a:gd name="T4" fmla="*/ 16716 w 29291"/>
                    <a:gd name="T5" fmla="*/ 16554 h 17011"/>
                    <a:gd name="T6" fmla="*/ 28328 w 29291"/>
                    <a:gd name="T7" fmla="*/ 9792 h 17011"/>
                    <a:gd name="T8" fmla="*/ 28328 w 29291"/>
                    <a:gd name="T9" fmla="*/ 7506 h 17011"/>
                    <a:gd name="T10" fmla="*/ 16145 w 29291"/>
                    <a:gd name="T11" fmla="*/ 457 h 17011"/>
                    <a:gd name="T12" fmla="*/ 12243 w 29291"/>
                    <a:gd name="T13" fmla="*/ 457 h 17011"/>
                    <a:gd name="T14" fmla="*/ 631 w 29291"/>
                    <a:gd name="T15" fmla="*/ 7220 h 17011"/>
                    <a:gd name="T16" fmla="*/ 726 w 29291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95" name="Google Shape;2165;p34">
                  <a:extLst>
                    <a:ext uri="{FF2B5EF4-FFF2-40B4-BE49-F238E27FC236}">
                      <a16:creationId xmlns:a16="http://schemas.microsoft.com/office/drawing/2014/main" id="{5F918A9B-D05D-4B58-ACA0-95F86EC605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66835" y="4926444"/>
                  <a:ext cx="29390" cy="17011"/>
                </a:xfrm>
                <a:custGeom>
                  <a:avLst/>
                  <a:gdLst>
                    <a:gd name="T0" fmla="*/ 706 w 29390"/>
                    <a:gd name="T1" fmla="*/ 9506 h 17011"/>
                    <a:gd name="T2" fmla="*/ 12888 w 29390"/>
                    <a:gd name="T3" fmla="*/ 16554 h 17011"/>
                    <a:gd name="T4" fmla="*/ 16791 w 29390"/>
                    <a:gd name="T5" fmla="*/ 16554 h 17011"/>
                    <a:gd name="T6" fmla="*/ 28498 w 29390"/>
                    <a:gd name="T7" fmla="*/ 9791 h 17011"/>
                    <a:gd name="T8" fmla="*/ 28498 w 29390"/>
                    <a:gd name="T9" fmla="*/ 7506 h 17011"/>
                    <a:gd name="T10" fmla="*/ 16315 w 29390"/>
                    <a:gd name="T11" fmla="*/ 457 h 17011"/>
                    <a:gd name="T12" fmla="*/ 12413 w 29390"/>
                    <a:gd name="T13" fmla="*/ 457 h 17011"/>
                    <a:gd name="T14" fmla="*/ 801 w 29390"/>
                    <a:gd name="T15" fmla="*/ 7220 h 17011"/>
                    <a:gd name="T16" fmla="*/ 706 w 29390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96" name="Google Shape;2166;p34">
                  <a:extLst>
                    <a:ext uri="{FF2B5EF4-FFF2-40B4-BE49-F238E27FC236}">
                      <a16:creationId xmlns:a16="http://schemas.microsoft.com/office/drawing/2014/main" id="{FBD37E79-19BD-457A-BE82-B9D04B6AC3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49576" y="4916443"/>
                  <a:ext cx="29326" cy="17011"/>
                </a:xfrm>
                <a:custGeom>
                  <a:avLst/>
                  <a:gdLst>
                    <a:gd name="T0" fmla="*/ 642 w 29326"/>
                    <a:gd name="T1" fmla="*/ 9506 h 17011"/>
                    <a:gd name="T2" fmla="*/ 12825 w 29326"/>
                    <a:gd name="T3" fmla="*/ 16554 h 17011"/>
                    <a:gd name="T4" fmla="*/ 16727 w 29326"/>
                    <a:gd name="T5" fmla="*/ 16554 h 17011"/>
                    <a:gd name="T6" fmla="*/ 28434 w 29326"/>
                    <a:gd name="T7" fmla="*/ 9792 h 17011"/>
                    <a:gd name="T8" fmla="*/ 28434 w 29326"/>
                    <a:gd name="T9" fmla="*/ 7506 h 17011"/>
                    <a:gd name="T10" fmla="*/ 16156 w 29326"/>
                    <a:gd name="T11" fmla="*/ 457 h 17011"/>
                    <a:gd name="T12" fmla="*/ 12254 w 29326"/>
                    <a:gd name="T13" fmla="*/ 457 h 17011"/>
                    <a:gd name="T14" fmla="*/ 642 w 29326"/>
                    <a:gd name="T15" fmla="*/ 7220 h 17011"/>
                    <a:gd name="T16" fmla="*/ 642 w 29326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97" name="Google Shape;2167;p34">
                  <a:extLst>
                    <a:ext uri="{FF2B5EF4-FFF2-40B4-BE49-F238E27FC236}">
                      <a16:creationId xmlns:a16="http://schemas.microsoft.com/office/drawing/2014/main" id="{7548047A-5369-45F0-918B-D654C17CF8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2218" y="4906536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0 w 29363"/>
                    <a:gd name="T7" fmla="*/ 9792 h 16916"/>
                    <a:gd name="T8" fmla="*/ 28470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98" name="Google Shape;2168;p34">
                  <a:extLst>
                    <a:ext uri="{FF2B5EF4-FFF2-40B4-BE49-F238E27FC236}">
                      <a16:creationId xmlns:a16="http://schemas.microsoft.com/office/drawing/2014/main" id="{43B0BE98-5104-4433-96AE-9061C14A6E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14896" y="4896535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0 w 29363"/>
                    <a:gd name="T7" fmla="*/ 9792 h 16916"/>
                    <a:gd name="T8" fmla="*/ 28470 w 29363"/>
                    <a:gd name="T9" fmla="*/ 7506 h 16916"/>
                    <a:gd name="T10" fmla="*/ 16193 w 29363"/>
                    <a:gd name="T11" fmla="*/ 457 h 16916"/>
                    <a:gd name="T12" fmla="*/ 12290 w 29363"/>
                    <a:gd name="T13" fmla="*/ 457 h 16916"/>
                    <a:gd name="T14" fmla="*/ 679 w 29363"/>
                    <a:gd name="T15" fmla="*/ 7125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99" name="Google Shape;2169;p34">
                  <a:extLst>
                    <a:ext uri="{FF2B5EF4-FFF2-40B4-BE49-F238E27FC236}">
                      <a16:creationId xmlns:a16="http://schemas.microsoft.com/office/drawing/2014/main" id="{29C18B91-DFDE-4671-8D62-87515148A4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22536" y="5016484"/>
                  <a:ext cx="37680" cy="21745"/>
                </a:xfrm>
                <a:custGeom>
                  <a:avLst/>
                  <a:gdLst>
                    <a:gd name="T0" fmla="*/ 716 w 37680"/>
                    <a:gd name="T1" fmla="*/ 9477 h 21745"/>
                    <a:gd name="T2" fmla="*/ 21274 w 37680"/>
                    <a:gd name="T3" fmla="*/ 21288 h 21745"/>
                    <a:gd name="T4" fmla="*/ 25176 w 37680"/>
                    <a:gd name="T5" fmla="*/ 21288 h 21745"/>
                    <a:gd name="T6" fmla="*/ 36788 w 37680"/>
                    <a:gd name="T7" fmla="*/ 14526 h 21745"/>
                    <a:gd name="T8" fmla="*/ 36788 w 37680"/>
                    <a:gd name="T9" fmla="*/ 12240 h 21745"/>
                    <a:gd name="T10" fmla="*/ 16230 w 37680"/>
                    <a:gd name="T11" fmla="*/ 429 h 21745"/>
                    <a:gd name="T12" fmla="*/ 12327 w 37680"/>
                    <a:gd name="T13" fmla="*/ 429 h 21745"/>
                    <a:gd name="T14" fmla="*/ 716 w 37680"/>
                    <a:gd name="T15" fmla="*/ 7192 h 21745"/>
                    <a:gd name="T16" fmla="*/ 716 w 37680"/>
                    <a:gd name="T17" fmla="*/ 9477 h 217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00" name="Google Shape;2170;p34">
                  <a:extLst>
                    <a:ext uri="{FF2B5EF4-FFF2-40B4-BE49-F238E27FC236}">
                      <a16:creationId xmlns:a16="http://schemas.microsoft.com/office/drawing/2014/main" id="{9F06347D-F8B5-4CD3-8325-D60E394D56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81005" y="4886460"/>
                  <a:ext cx="46109" cy="24112"/>
                </a:xfrm>
                <a:custGeom>
                  <a:avLst/>
                  <a:gdLst>
                    <a:gd name="T0" fmla="*/ 33141 w 46109"/>
                    <a:gd name="T1" fmla="*/ 436 h 24112"/>
                    <a:gd name="T2" fmla="*/ 45324 w 46109"/>
                    <a:gd name="T3" fmla="*/ 7484 h 24112"/>
                    <a:gd name="T4" fmla="*/ 45324 w 46109"/>
                    <a:gd name="T5" fmla="*/ 9580 h 24112"/>
                    <a:gd name="T6" fmla="*/ 33046 w 46109"/>
                    <a:gd name="T7" fmla="*/ 16723 h 24112"/>
                    <a:gd name="T8" fmla="*/ 29429 w 46109"/>
                    <a:gd name="T9" fmla="*/ 16723 h 24112"/>
                    <a:gd name="T10" fmla="*/ 28478 w 46109"/>
                    <a:gd name="T11" fmla="*/ 16152 h 24112"/>
                    <a:gd name="T12" fmla="*/ 25051 w 46109"/>
                    <a:gd name="T13" fmla="*/ 16152 h 24112"/>
                    <a:gd name="T14" fmla="*/ 12107 w 46109"/>
                    <a:gd name="T15" fmla="*/ 23677 h 24112"/>
                    <a:gd name="T16" fmla="*/ 8490 w 46109"/>
                    <a:gd name="T17" fmla="*/ 23677 h 24112"/>
                    <a:gd name="T18" fmla="*/ 686 w 46109"/>
                    <a:gd name="T19" fmla="*/ 19200 h 24112"/>
                    <a:gd name="T20" fmla="*/ 96 w 46109"/>
                    <a:gd name="T21" fmla="*/ 17695 h 24112"/>
                    <a:gd name="T22" fmla="*/ 686 w 46109"/>
                    <a:gd name="T23" fmla="*/ 17105 h 24112"/>
                    <a:gd name="T24" fmla="*/ 12868 w 46109"/>
                    <a:gd name="T25" fmla="*/ 10056 h 24112"/>
                    <a:gd name="T26" fmla="*/ 15438 w 46109"/>
                    <a:gd name="T27" fmla="*/ 8627 h 24112"/>
                    <a:gd name="T28" fmla="*/ 17247 w 46109"/>
                    <a:gd name="T29" fmla="*/ 7580 h 24112"/>
                    <a:gd name="T30" fmla="*/ 19055 w 46109"/>
                    <a:gd name="T31" fmla="*/ 6532 h 24112"/>
                    <a:gd name="T32" fmla="*/ 29525 w 46109"/>
                    <a:gd name="T33" fmla="*/ 436 h 24112"/>
                    <a:gd name="T34" fmla="*/ 33141 w 46109"/>
                    <a:gd name="T35" fmla="*/ 436 h 24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01" name="Google Shape;2171;p34">
                  <a:extLst>
                    <a:ext uri="{FF2B5EF4-FFF2-40B4-BE49-F238E27FC236}">
                      <a16:creationId xmlns:a16="http://schemas.microsoft.com/office/drawing/2014/main" id="{69D59788-7B7D-4F37-AC13-8F187AD3A5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0529" y="5050364"/>
                  <a:ext cx="29375" cy="16916"/>
                </a:xfrm>
                <a:custGeom>
                  <a:avLst/>
                  <a:gdLst>
                    <a:gd name="T0" fmla="*/ 750 w 29375"/>
                    <a:gd name="T1" fmla="*/ 9411 h 16916"/>
                    <a:gd name="T2" fmla="*/ 12933 w 29375"/>
                    <a:gd name="T3" fmla="*/ 16459 h 16916"/>
                    <a:gd name="T4" fmla="*/ 16835 w 29375"/>
                    <a:gd name="T5" fmla="*/ 16459 h 16916"/>
                    <a:gd name="T6" fmla="*/ 28447 w 29375"/>
                    <a:gd name="T7" fmla="*/ 9696 h 16916"/>
                    <a:gd name="T8" fmla="*/ 28447 w 29375"/>
                    <a:gd name="T9" fmla="*/ 7506 h 16916"/>
                    <a:gd name="T10" fmla="*/ 16264 w 29375"/>
                    <a:gd name="T11" fmla="*/ 457 h 16916"/>
                    <a:gd name="T12" fmla="*/ 12362 w 29375"/>
                    <a:gd name="T13" fmla="*/ 457 h 16916"/>
                    <a:gd name="T14" fmla="*/ 750 w 29375"/>
                    <a:gd name="T15" fmla="*/ 7125 h 16916"/>
                    <a:gd name="T16" fmla="*/ 750 w 29375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02" name="Google Shape;2172;p34">
                  <a:extLst>
                    <a:ext uri="{FF2B5EF4-FFF2-40B4-BE49-F238E27FC236}">
                      <a16:creationId xmlns:a16="http://schemas.microsoft.com/office/drawing/2014/main" id="{EF831A5C-6DFC-46DE-A3CC-687F708A4A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63322" y="5040268"/>
                  <a:ext cx="28938" cy="17011"/>
                </a:xfrm>
                <a:custGeom>
                  <a:avLst/>
                  <a:gdLst>
                    <a:gd name="T0" fmla="*/ 254 w 28938"/>
                    <a:gd name="T1" fmla="*/ 9506 h 17011"/>
                    <a:gd name="T2" fmla="*/ 12532 w 28938"/>
                    <a:gd name="T3" fmla="*/ 16554 h 17011"/>
                    <a:gd name="T4" fmla="*/ 16434 w 28938"/>
                    <a:gd name="T5" fmla="*/ 16554 h 17011"/>
                    <a:gd name="T6" fmla="*/ 28046 w 28938"/>
                    <a:gd name="T7" fmla="*/ 9792 h 17011"/>
                    <a:gd name="T8" fmla="*/ 28046 w 28938"/>
                    <a:gd name="T9" fmla="*/ 7506 h 17011"/>
                    <a:gd name="T10" fmla="*/ 15863 w 28938"/>
                    <a:gd name="T11" fmla="*/ 457 h 17011"/>
                    <a:gd name="T12" fmla="*/ 11961 w 28938"/>
                    <a:gd name="T13" fmla="*/ 457 h 17011"/>
                    <a:gd name="T14" fmla="*/ 254 w 28938"/>
                    <a:gd name="T15" fmla="*/ 7220 h 17011"/>
                    <a:gd name="T16" fmla="*/ 254 w 28938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03" name="Google Shape;2173;p34">
                  <a:extLst>
                    <a:ext uri="{FF2B5EF4-FFF2-40B4-BE49-F238E27FC236}">
                      <a16:creationId xmlns:a16="http://schemas.microsoft.com/office/drawing/2014/main" id="{62AF1F6C-4E44-4433-863B-4646685364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6050" y="5030457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957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288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04" name="Google Shape;2174;p34">
                  <a:extLst>
                    <a:ext uri="{FF2B5EF4-FFF2-40B4-BE49-F238E27FC236}">
                      <a16:creationId xmlns:a16="http://schemas.microsoft.com/office/drawing/2014/main" id="{982635B7-8F30-46C7-8BBF-89116FA6AC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9297" y="4945494"/>
                  <a:ext cx="29352" cy="17011"/>
                </a:xfrm>
                <a:custGeom>
                  <a:avLst/>
                  <a:gdLst>
                    <a:gd name="T0" fmla="*/ 668 w 29352"/>
                    <a:gd name="T1" fmla="*/ 9506 h 17011"/>
                    <a:gd name="T2" fmla="*/ 12851 w 29352"/>
                    <a:gd name="T3" fmla="*/ 16554 h 17011"/>
                    <a:gd name="T4" fmla="*/ 16753 w 29352"/>
                    <a:gd name="T5" fmla="*/ 16554 h 17011"/>
                    <a:gd name="T6" fmla="*/ 28460 w 29352"/>
                    <a:gd name="T7" fmla="*/ 9791 h 17011"/>
                    <a:gd name="T8" fmla="*/ 28460 w 29352"/>
                    <a:gd name="T9" fmla="*/ 7506 h 17011"/>
                    <a:gd name="T10" fmla="*/ 16277 w 29352"/>
                    <a:gd name="T11" fmla="*/ 457 h 17011"/>
                    <a:gd name="T12" fmla="*/ 12375 w 29352"/>
                    <a:gd name="T13" fmla="*/ 457 h 17011"/>
                    <a:gd name="T14" fmla="*/ 763 w 29352"/>
                    <a:gd name="T15" fmla="*/ 7220 h 17011"/>
                    <a:gd name="T16" fmla="*/ 668 w 29352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05" name="Google Shape;2175;p34">
                  <a:extLst>
                    <a:ext uri="{FF2B5EF4-FFF2-40B4-BE49-F238E27FC236}">
                      <a16:creationId xmlns:a16="http://schemas.microsoft.com/office/drawing/2014/main" id="{EEBB12C1-AA65-42EE-95DF-81C7BCC877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82022" y="4935683"/>
                  <a:ext cx="29376" cy="16916"/>
                </a:xfrm>
                <a:custGeom>
                  <a:avLst/>
                  <a:gdLst>
                    <a:gd name="T0" fmla="*/ 716 w 29376"/>
                    <a:gd name="T1" fmla="*/ 9411 h 16916"/>
                    <a:gd name="T2" fmla="*/ 12898 w 29376"/>
                    <a:gd name="T3" fmla="*/ 16459 h 16916"/>
                    <a:gd name="T4" fmla="*/ 16801 w 29376"/>
                    <a:gd name="T5" fmla="*/ 16459 h 16916"/>
                    <a:gd name="T6" fmla="*/ 28412 w 29376"/>
                    <a:gd name="T7" fmla="*/ 9697 h 16916"/>
                    <a:gd name="T8" fmla="*/ 28412 w 29376"/>
                    <a:gd name="T9" fmla="*/ 7506 h 16916"/>
                    <a:gd name="T10" fmla="*/ 16230 w 29376"/>
                    <a:gd name="T11" fmla="*/ 457 h 16916"/>
                    <a:gd name="T12" fmla="*/ 12327 w 29376"/>
                    <a:gd name="T13" fmla="*/ 457 h 16916"/>
                    <a:gd name="T14" fmla="*/ 716 w 29376"/>
                    <a:gd name="T15" fmla="*/ 7220 h 16916"/>
                    <a:gd name="T16" fmla="*/ 716 w 29376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06" name="Google Shape;2176;p34">
                  <a:extLst>
                    <a:ext uri="{FF2B5EF4-FFF2-40B4-BE49-F238E27FC236}">
                      <a16:creationId xmlns:a16="http://schemas.microsoft.com/office/drawing/2014/main" id="{5A7ED479-BFF6-4113-A145-988B4A41D4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4795" y="4925682"/>
                  <a:ext cx="29341" cy="16916"/>
                </a:xfrm>
                <a:custGeom>
                  <a:avLst/>
                  <a:gdLst>
                    <a:gd name="T0" fmla="*/ 716 w 29341"/>
                    <a:gd name="T1" fmla="*/ 9411 h 16916"/>
                    <a:gd name="T2" fmla="*/ 12898 w 29341"/>
                    <a:gd name="T3" fmla="*/ 16459 h 16916"/>
                    <a:gd name="T4" fmla="*/ 16801 w 29341"/>
                    <a:gd name="T5" fmla="*/ 16459 h 16916"/>
                    <a:gd name="T6" fmla="*/ 28412 w 29341"/>
                    <a:gd name="T7" fmla="*/ 9792 h 16916"/>
                    <a:gd name="T8" fmla="*/ 28412 w 29341"/>
                    <a:gd name="T9" fmla="*/ 7506 h 16916"/>
                    <a:gd name="T10" fmla="*/ 16230 w 29341"/>
                    <a:gd name="T11" fmla="*/ 457 h 16916"/>
                    <a:gd name="T12" fmla="*/ 12327 w 29341"/>
                    <a:gd name="T13" fmla="*/ 457 h 16916"/>
                    <a:gd name="T14" fmla="*/ 716 w 29341"/>
                    <a:gd name="T15" fmla="*/ 7125 h 16916"/>
                    <a:gd name="T16" fmla="*/ 716 w 29341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07" name="Google Shape;2177;p34">
                  <a:extLst>
                    <a:ext uri="{FF2B5EF4-FFF2-40B4-BE49-F238E27FC236}">
                      <a16:creationId xmlns:a16="http://schemas.microsoft.com/office/drawing/2014/main" id="{2362985B-7DE6-41BE-AB6F-57417A5696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7522" y="4915490"/>
                  <a:ext cx="29387" cy="17202"/>
                </a:xfrm>
                <a:custGeom>
                  <a:avLst/>
                  <a:gdLst>
                    <a:gd name="T0" fmla="*/ 761 w 29387"/>
                    <a:gd name="T1" fmla="*/ 9601 h 17202"/>
                    <a:gd name="T2" fmla="*/ 12944 w 29387"/>
                    <a:gd name="T3" fmla="*/ 16745 h 17202"/>
                    <a:gd name="T4" fmla="*/ 16846 w 29387"/>
                    <a:gd name="T5" fmla="*/ 16745 h 17202"/>
                    <a:gd name="T6" fmla="*/ 28458 w 29387"/>
                    <a:gd name="T7" fmla="*/ 9982 h 17202"/>
                    <a:gd name="T8" fmla="*/ 28458 w 29387"/>
                    <a:gd name="T9" fmla="*/ 7792 h 17202"/>
                    <a:gd name="T10" fmla="*/ 16180 w 29387"/>
                    <a:gd name="T11" fmla="*/ 457 h 17202"/>
                    <a:gd name="T12" fmla="*/ 12278 w 29387"/>
                    <a:gd name="T13" fmla="*/ 457 h 17202"/>
                    <a:gd name="T14" fmla="*/ 666 w 29387"/>
                    <a:gd name="T15" fmla="*/ 7220 h 17202"/>
                    <a:gd name="T16" fmla="*/ 761 w 29387"/>
                    <a:gd name="T17" fmla="*/ 9601 h 17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08" name="Google Shape;2178;p34">
                  <a:extLst>
                    <a:ext uri="{FF2B5EF4-FFF2-40B4-BE49-F238E27FC236}">
                      <a16:creationId xmlns:a16="http://schemas.microsoft.com/office/drawing/2014/main" id="{D50503E3-E907-4974-A059-5EE2DA8409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24469" y="5017884"/>
                  <a:ext cx="34098" cy="19393"/>
                </a:xfrm>
                <a:custGeom>
                  <a:avLst/>
                  <a:gdLst>
                    <a:gd name="T0" fmla="*/ 1035 w 34098"/>
                    <a:gd name="T1" fmla="*/ 9411 h 19393"/>
                    <a:gd name="T2" fmla="*/ 17691 w 34098"/>
                    <a:gd name="T3" fmla="*/ 18936 h 19393"/>
                    <a:gd name="T4" fmla="*/ 21499 w 34098"/>
                    <a:gd name="T5" fmla="*/ 18936 h 19393"/>
                    <a:gd name="T6" fmla="*/ 33205 w 34098"/>
                    <a:gd name="T7" fmla="*/ 12268 h 19393"/>
                    <a:gd name="T8" fmla="*/ 33205 w 34098"/>
                    <a:gd name="T9" fmla="*/ 9982 h 19393"/>
                    <a:gd name="T10" fmla="*/ 16549 w 34098"/>
                    <a:gd name="T11" fmla="*/ 457 h 19393"/>
                    <a:gd name="T12" fmla="*/ 12647 w 34098"/>
                    <a:gd name="T13" fmla="*/ 457 h 19393"/>
                    <a:gd name="T14" fmla="*/ 1035 w 34098"/>
                    <a:gd name="T15" fmla="*/ 7220 h 19393"/>
                    <a:gd name="T16" fmla="*/ 1035 w 34098"/>
                    <a:gd name="T17" fmla="*/ 9411 h 193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09" name="Google Shape;2179;p34">
                  <a:extLst>
                    <a:ext uri="{FF2B5EF4-FFF2-40B4-BE49-F238E27FC236}">
                      <a16:creationId xmlns:a16="http://schemas.microsoft.com/office/drawing/2014/main" id="{2597005C-7341-4545-9BEA-9C31F3C330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16514" y="4955590"/>
                  <a:ext cx="33778" cy="19392"/>
                </a:xfrm>
                <a:custGeom>
                  <a:avLst/>
                  <a:gdLst>
                    <a:gd name="T0" fmla="*/ 679 w 33778"/>
                    <a:gd name="T1" fmla="*/ 9411 h 19392"/>
                    <a:gd name="T2" fmla="*/ 17335 w 33778"/>
                    <a:gd name="T3" fmla="*/ 18936 h 19392"/>
                    <a:gd name="T4" fmla="*/ 21237 w 33778"/>
                    <a:gd name="T5" fmla="*/ 18936 h 19392"/>
                    <a:gd name="T6" fmla="*/ 32849 w 33778"/>
                    <a:gd name="T7" fmla="*/ 12173 h 19392"/>
                    <a:gd name="T8" fmla="*/ 32849 w 33778"/>
                    <a:gd name="T9" fmla="*/ 9982 h 19392"/>
                    <a:gd name="T10" fmla="*/ 16193 w 33778"/>
                    <a:gd name="T11" fmla="*/ 457 h 19392"/>
                    <a:gd name="T12" fmla="*/ 12290 w 33778"/>
                    <a:gd name="T13" fmla="*/ 457 h 19392"/>
                    <a:gd name="T14" fmla="*/ 679 w 33778"/>
                    <a:gd name="T15" fmla="*/ 7220 h 19392"/>
                    <a:gd name="T16" fmla="*/ 679 w 33778"/>
                    <a:gd name="T17" fmla="*/ 9411 h 193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10" name="Google Shape;2180;p34">
                  <a:extLst>
                    <a:ext uri="{FF2B5EF4-FFF2-40B4-BE49-F238E27FC236}">
                      <a16:creationId xmlns:a16="http://schemas.microsoft.com/office/drawing/2014/main" id="{E11A16B3-FD15-4FAB-A6B2-B9E89D05A5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8177" y="4968068"/>
                  <a:ext cx="98308" cy="56826"/>
                </a:xfrm>
                <a:custGeom>
                  <a:avLst/>
                  <a:gdLst>
                    <a:gd name="T0" fmla="*/ 716 w 98308"/>
                    <a:gd name="T1" fmla="*/ 9411 h 56826"/>
                    <a:gd name="T2" fmla="*/ 81902 w 98308"/>
                    <a:gd name="T3" fmla="*/ 56369 h 56826"/>
                    <a:gd name="T4" fmla="*/ 85804 w 98308"/>
                    <a:gd name="T5" fmla="*/ 56369 h 56826"/>
                    <a:gd name="T6" fmla="*/ 97416 w 98308"/>
                    <a:gd name="T7" fmla="*/ 49606 h 56826"/>
                    <a:gd name="T8" fmla="*/ 97416 w 98308"/>
                    <a:gd name="T9" fmla="*/ 47415 h 56826"/>
                    <a:gd name="T10" fmla="*/ 16230 w 98308"/>
                    <a:gd name="T11" fmla="*/ 457 h 56826"/>
                    <a:gd name="T12" fmla="*/ 12327 w 98308"/>
                    <a:gd name="T13" fmla="*/ 457 h 56826"/>
                    <a:gd name="T14" fmla="*/ 716 w 98308"/>
                    <a:gd name="T15" fmla="*/ 7220 h 56826"/>
                    <a:gd name="T16" fmla="*/ 716 w 98308"/>
                    <a:gd name="T17" fmla="*/ 9411 h 568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11" name="Google Shape;2181;p34">
                  <a:extLst>
                    <a:ext uri="{FF2B5EF4-FFF2-40B4-BE49-F238E27FC236}">
                      <a16:creationId xmlns:a16="http://schemas.microsoft.com/office/drawing/2014/main" id="{BBAE3496-863C-4E4B-818F-6406CD8DD3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3753" y="5013502"/>
                  <a:ext cx="29387" cy="16916"/>
                </a:xfrm>
                <a:custGeom>
                  <a:avLst/>
                  <a:gdLst>
                    <a:gd name="T0" fmla="*/ 761 w 29387"/>
                    <a:gd name="T1" fmla="*/ 9411 h 16916"/>
                    <a:gd name="T2" fmla="*/ 12944 w 29387"/>
                    <a:gd name="T3" fmla="*/ 16459 h 16916"/>
                    <a:gd name="T4" fmla="*/ 16846 w 29387"/>
                    <a:gd name="T5" fmla="*/ 16459 h 16916"/>
                    <a:gd name="T6" fmla="*/ 28458 w 29387"/>
                    <a:gd name="T7" fmla="*/ 9792 h 16916"/>
                    <a:gd name="T8" fmla="*/ 28458 w 29387"/>
                    <a:gd name="T9" fmla="*/ 7506 h 16916"/>
                    <a:gd name="T10" fmla="*/ 16275 w 29387"/>
                    <a:gd name="T11" fmla="*/ 457 h 16916"/>
                    <a:gd name="T12" fmla="*/ 12373 w 29387"/>
                    <a:gd name="T13" fmla="*/ 457 h 16916"/>
                    <a:gd name="T14" fmla="*/ 666 w 29387"/>
                    <a:gd name="T15" fmla="*/ 7125 h 16916"/>
                    <a:gd name="T16" fmla="*/ 761 w 29387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12" name="Google Shape;2182;p34">
                  <a:extLst>
                    <a:ext uri="{FF2B5EF4-FFF2-40B4-BE49-F238E27FC236}">
                      <a16:creationId xmlns:a16="http://schemas.microsoft.com/office/drawing/2014/main" id="{A896D82D-2527-4BD4-BB90-3D24245FAC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66502" y="5003310"/>
                  <a:ext cx="29374" cy="17106"/>
                </a:xfrm>
                <a:custGeom>
                  <a:avLst/>
                  <a:gdLst>
                    <a:gd name="T0" fmla="*/ 690 w 29374"/>
                    <a:gd name="T1" fmla="*/ 9601 h 17106"/>
                    <a:gd name="T2" fmla="*/ 12873 w 29374"/>
                    <a:gd name="T3" fmla="*/ 16650 h 17106"/>
                    <a:gd name="T4" fmla="*/ 16775 w 29374"/>
                    <a:gd name="T5" fmla="*/ 16650 h 17106"/>
                    <a:gd name="T6" fmla="*/ 28482 w 29374"/>
                    <a:gd name="T7" fmla="*/ 9982 h 17106"/>
                    <a:gd name="T8" fmla="*/ 28482 w 29374"/>
                    <a:gd name="T9" fmla="*/ 7696 h 17106"/>
                    <a:gd name="T10" fmla="*/ 16109 w 29374"/>
                    <a:gd name="T11" fmla="*/ 457 h 17106"/>
                    <a:gd name="T12" fmla="*/ 12207 w 29374"/>
                    <a:gd name="T13" fmla="*/ 457 h 17106"/>
                    <a:gd name="T14" fmla="*/ 595 w 29374"/>
                    <a:gd name="T15" fmla="*/ 7220 h 17106"/>
                    <a:gd name="T16" fmla="*/ 690 w 29374"/>
                    <a:gd name="T17" fmla="*/ 9601 h 17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13" name="Google Shape;2183;p34">
                  <a:extLst>
                    <a:ext uri="{FF2B5EF4-FFF2-40B4-BE49-F238E27FC236}">
                      <a16:creationId xmlns:a16="http://schemas.microsoft.com/office/drawing/2014/main" id="{5D238BA6-1B9C-4DF9-8B53-503CDE25E9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9277" y="4993405"/>
                  <a:ext cx="29313" cy="17011"/>
                </a:xfrm>
                <a:custGeom>
                  <a:avLst/>
                  <a:gdLst>
                    <a:gd name="T0" fmla="*/ 688 w 29313"/>
                    <a:gd name="T1" fmla="*/ 9506 h 17011"/>
                    <a:gd name="T2" fmla="*/ 12871 w 29313"/>
                    <a:gd name="T3" fmla="*/ 16554 h 17011"/>
                    <a:gd name="T4" fmla="*/ 16773 w 29313"/>
                    <a:gd name="T5" fmla="*/ 16554 h 17011"/>
                    <a:gd name="T6" fmla="*/ 28385 w 29313"/>
                    <a:gd name="T7" fmla="*/ 9791 h 17011"/>
                    <a:gd name="T8" fmla="*/ 28385 w 29313"/>
                    <a:gd name="T9" fmla="*/ 7506 h 17011"/>
                    <a:gd name="T10" fmla="*/ 16202 w 29313"/>
                    <a:gd name="T11" fmla="*/ 457 h 17011"/>
                    <a:gd name="T12" fmla="*/ 12299 w 29313"/>
                    <a:gd name="T13" fmla="*/ 457 h 17011"/>
                    <a:gd name="T14" fmla="*/ 973 w 29313"/>
                    <a:gd name="T15" fmla="*/ 7220 h 17011"/>
                    <a:gd name="T16" fmla="*/ 688 w 29313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14" name="Google Shape;2184;p34">
                  <a:extLst>
                    <a:ext uri="{FF2B5EF4-FFF2-40B4-BE49-F238E27FC236}">
                      <a16:creationId xmlns:a16="http://schemas.microsoft.com/office/drawing/2014/main" id="{6FEC4867-8D82-4FD3-A264-1FA8D28DA3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31964" y="4983594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957 w 29363"/>
                    <a:gd name="T3" fmla="*/ 16459 h 16916"/>
                    <a:gd name="T4" fmla="*/ 16764 w 29363"/>
                    <a:gd name="T5" fmla="*/ 16459 h 16916"/>
                    <a:gd name="T6" fmla="*/ 28470 w 29363"/>
                    <a:gd name="T7" fmla="*/ 9696 h 16916"/>
                    <a:gd name="T8" fmla="*/ 28470 w 29363"/>
                    <a:gd name="T9" fmla="*/ 7506 h 16916"/>
                    <a:gd name="T10" fmla="*/ 16193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15" name="Google Shape;2185;p34">
                  <a:extLst>
                    <a:ext uri="{FF2B5EF4-FFF2-40B4-BE49-F238E27FC236}">
                      <a16:creationId xmlns:a16="http://schemas.microsoft.com/office/drawing/2014/main" id="{CAB69CA9-2540-44FB-ADBB-4CD74AA44A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4700" y="4973593"/>
                  <a:ext cx="29376" cy="16916"/>
                </a:xfrm>
                <a:custGeom>
                  <a:avLst/>
                  <a:gdLst>
                    <a:gd name="T0" fmla="*/ 716 w 29376"/>
                    <a:gd name="T1" fmla="*/ 9411 h 16916"/>
                    <a:gd name="T2" fmla="*/ 12898 w 29376"/>
                    <a:gd name="T3" fmla="*/ 16459 h 16916"/>
                    <a:gd name="T4" fmla="*/ 16801 w 29376"/>
                    <a:gd name="T5" fmla="*/ 16459 h 16916"/>
                    <a:gd name="T6" fmla="*/ 28412 w 29376"/>
                    <a:gd name="T7" fmla="*/ 9792 h 16916"/>
                    <a:gd name="T8" fmla="*/ 28412 w 29376"/>
                    <a:gd name="T9" fmla="*/ 7506 h 16916"/>
                    <a:gd name="T10" fmla="*/ 16230 w 29376"/>
                    <a:gd name="T11" fmla="*/ 457 h 16916"/>
                    <a:gd name="T12" fmla="*/ 12327 w 29376"/>
                    <a:gd name="T13" fmla="*/ 457 h 16916"/>
                    <a:gd name="T14" fmla="*/ 716 w 29376"/>
                    <a:gd name="T15" fmla="*/ 7125 h 16916"/>
                    <a:gd name="T16" fmla="*/ 716 w 29376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16" name="Google Shape;2186;p34">
                  <a:extLst>
                    <a:ext uri="{FF2B5EF4-FFF2-40B4-BE49-F238E27FC236}">
                      <a16:creationId xmlns:a16="http://schemas.microsoft.com/office/drawing/2014/main" id="{D98461F1-9B94-40C0-95DB-1646A96483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97237" y="4963591"/>
                  <a:ext cx="29541" cy="16916"/>
                </a:xfrm>
                <a:custGeom>
                  <a:avLst/>
                  <a:gdLst>
                    <a:gd name="T0" fmla="*/ 857 w 29541"/>
                    <a:gd name="T1" fmla="*/ 9411 h 16916"/>
                    <a:gd name="T2" fmla="*/ 13135 w 29541"/>
                    <a:gd name="T3" fmla="*/ 16459 h 16916"/>
                    <a:gd name="T4" fmla="*/ 17037 w 29541"/>
                    <a:gd name="T5" fmla="*/ 16459 h 16916"/>
                    <a:gd name="T6" fmla="*/ 28648 w 29541"/>
                    <a:gd name="T7" fmla="*/ 9792 h 16916"/>
                    <a:gd name="T8" fmla="*/ 28648 w 29541"/>
                    <a:gd name="T9" fmla="*/ 7506 h 16916"/>
                    <a:gd name="T10" fmla="*/ 16466 w 29541"/>
                    <a:gd name="T11" fmla="*/ 457 h 16916"/>
                    <a:gd name="T12" fmla="*/ 12563 w 29541"/>
                    <a:gd name="T13" fmla="*/ 457 h 16916"/>
                    <a:gd name="T14" fmla="*/ 857 w 29541"/>
                    <a:gd name="T15" fmla="*/ 7220 h 16916"/>
                    <a:gd name="T16" fmla="*/ 857 w 29541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17" name="Google Shape;2187;p34">
                  <a:extLst>
                    <a:ext uri="{FF2B5EF4-FFF2-40B4-BE49-F238E27FC236}">
                      <a16:creationId xmlns:a16="http://schemas.microsoft.com/office/drawing/2014/main" id="{80D55740-9D33-4069-991F-6A3FA6231E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80242" y="4953400"/>
                  <a:ext cx="29308" cy="17106"/>
                </a:xfrm>
                <a:custGeom>
                  <a:avLst/>
                  <a:gdLst>
                    <a:gd name="T0" fmla="*/ 624 w 29308"/>
                    <a:gd name="T1" fmla="*/ 9601 h 17106"/>
                    <a:gd name="T2" fmla="*/ 12807 w 29308"/>
                    <a:gd name="T3" fmla="*/ 16650 h 17106"/>
                    <a:gd name="T4" fmla="*/ 16709 w 29308"/>
                    <a:gd name="T5" fmla="*/ 16650 h 17106"/>
                    <a:gd name="T6" fmla="*/ 28416 w 29308"/>
                    <a:gd name="T7" fmla="*/ 9887 h 17106"/>
                    <a:gd name="T8" fmla="*/ 28416 w 29308"/>
                    <a:gd name="T9" fmla="*/ 7601 h 17106"/>
                    <a:gd name="T10" fmla="*/ 16709 w 29308"/>
                    <a:gd name="T11" fmla="*/ 457 h 17106"/>
                    <a:gd name="T12" fmla="*/ 12807 w 29308"/>
                    <a:gd name="T13" fmla="*/ 457 h 17106"/>
                    <a:gd name="T14" fmla="*/ 1195 w 29308"/>
                    <a:gd name="T15" fmla="*/ 7220 h 17106"/>
                    <a:gd name="T16" fmla="*/ 624 w 29308"/>
                    <a:gd name="T17" fmla="*/ 9601 h 17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18" name="Google Shape;2188;p34">
                  <a:extLst>
                    <a:ext uri="{FF2B5EF4-FFF2-40B4-BE49-F238E27FC236}">
                      <a16:creationId xmlns:a16="http://schemas.microsoft.com/office/drawing/2014/main" id="{A1566754-1ED6-4CB3-A8BA-329E00CA0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62889" y="4943589"/>
                  <a:ext cx="29375" cy="16916"/>
                </a:xfrm>
                <a:custGeom>
                  <a:avLst/>
                  <a:gdLst>
                    <a:gd name="T0" fmla="*/ 750 w 29375"/>
                    <a:gd name="T1" fmla="*/ 9411 h 16916"/>
                    <a:gd name="T2" fmla="*/ 12933 w 29375"/>
                    <a:gd name="T3" fmla="*/ 16459 h 16916"/>
                    <a:gd name="T4" fmla="*/ 16835 w 29375"/>
                    <a:gd name="T5" fmla="*/ 16459 h 16916"/>
                    <a:gd name="T6" fmla="*/ 28447 w 29375"/>
                    <a:gd name="T7" fmla="*/ 9696 h 16916"/>
                    <a:gd name="T8" fmla="*/ 28447 w 29375"/>
                    <a:gd name="T9" fmla="*/ 7506 h 16916"/>
                    <a:gd name="T10" fmla="*/ 16264 w 29375"/>
                    <a:gd name="T11" fmla="*/ 457 h 16916"/>
                    <a:gd name="T12" fmla="*/ 12362 w 29375"/>
                    <a:gd name="T13" fmla="*/ 457 h 16916"/>
                    <a:gd name="T14" fmla="*/ 750 w 29375"/>
                    <a:gd name="T15" fmla="*/ 7220 h 16916"/>
                    <a:gd name="T16" fmla="*/ 750 w 29375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19" name="Google Shape;2189;p34">
                  <a:extLst>
                    <a:ext uri="{FF2B5EF4-FFF2-40B4-BE49-F238E27FC236}">
                      <a16:creationId xmlns:a16="http://schemas.microsoft.com/office/drawing/2014/main" id="{B36072A4-6CEC-4D02-91C6-00756A4771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45668" y="4933492"/>
                  <a:ext cx="29333" cy="17487"/>
                </a:xfrm>
                <a:custGeom>
                  <a:avLst/>
                  <a:gdLst>
                    <a:gd name="T0" fmla="*/ 649 w 29333"/>
                    <a:gd name="T1" fmla="*/ 9982 h 17487"/>
                    <a:gd name="T2" fmla="*/ 12832 w 29333"/>
                    <a:gd name="T3" fmla="*/ 17031 h 17487"/>
                    <a:gd name="T4" fmla="*/ 16734 w 29333"/>
                    <a:gd name="T5" fmla="*/ 17031 h 17487"/>
                    <a:gd name="T6" fmla="*/ 28441 w 29333"/>
                    <a:gd name="T7" fmla="*/ 10363 h 17487"/>
                    <a:gd name="T8" fmla="*/ 28441 w 29333"/>
                    <a:gd name="T9" fmla="*/ 8077 h 17487"/>
                    <a:gd name="T10" fmla="*/ 16448 w 29333"/>
                    <a:gd name="T11" fmla="*/ 457 h 17487"/>
                    <a:gd name="T12" fmla="*/ 12641 w 29333"/>
                    <a:gd name="T13" fmla="*/ 457 h 17487"/>
                    <a:gd name="T14" fmla="*/ 934 w 29333"/>
                    <a:gd name="T15" fmla="*/ 7125 h 17487"/>
                    <a:gd name="T16" fmla="*/ 649 w 29333"/>
                    <a:gd name="T17" fmla="*/ 9982 h 174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20" name="Google Shape;2190;p34">
                  <a:extLst>
                    <a:ext uri="{FF2B5EF4-FFF2-40B4-BE49-F238E27FC236}">
                      <a16:creationId xmlns:a16="http://schemas.microsoft.com/office/drawing/2014/main" id="{92709289-0F19-4ECE-BC2A-C57C9A12F7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28402" y="4923967"/>
                  <a:ext cx="29313" cy="16630"/>
                </a:xfrm>
                <a:custGeom>
                  <a:avLst/>
                  <a:gdLst>
                    <a:gd name="T0" fmla="*/ 688 w 29313"/>
                    <a:gd name="T1" fmla="*/ 9125 h 16630"/>
                    <a:gd name="T2" fmla="*/ 12871 w 29313"/>
                    <a:gd name="T3" fmla="*/ 16173 h 16630"/>
                    <a:gd name="T4" fmla="*/ 16773 w 29313"/>
                    <a:gd name="T5" fmla="*/ 16173 h 16630"/>
                    <a:gd name="T6" fmla="*/ 28384 w 29313"/>
                    <a:gd name="T7" fmla="*/ 9506 h 16630"/>
                    <a:gd name="T8" fmla="*/ 28384 w 29313"/>
                    <a:gd name="T9" fmla="*/ 7220 h 16630"/>
                    <a:gd name="T10" fmla="*/ 16487 w 29313"/>
                    <a:gd name="T11" fmla="*/ 457 h 16630"/>
                    <a:gd name="T12" fmla="*/ 12585 w 29313"/>
                    <a:gd name="T13" fmla="*/ 457 h 16630"/>
                    <a:gd name="T14" fmla="*/ 973 w 29313"/>
                    <a:gd name="T15" fmla="*/ 7220 h 16630"/>
                    <a:gd name="T16" fmla="*/ 688 w 29313"/>
                    <a:gd name="T17" fmla="*/ 9125 h 166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21" name="Google Shape;2191;p34">
                  <a:extLst>
                    <a:ext uri="{FF2B5EF4-FFF2-40B4-BE49-F238E27FC236}">
                      <a16:creationId xmlns:a16="http://schemas.microsoft.com/office/drawing/2014/main" id="{4B5EB48E-C9C3-489C-8F74-A9F7B6B84B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11410" y="4913585"/>
                  <a:ext cx="29041" cy="17011"/>
                </a:xfrm>
                <a:custGeom>
                  <a:avLst/>
                  <a:gdLst>
                    <a:gd name="T0" fmla="*/ 357 w 29041"/>
                    <a:gd name="T1" fmla="*/ 9506 h 17011"/>
                    <a:gd name="T2" fmla="*/ 12635 w 29041"/>
                    <a:gd name="T3" fmla="*/ 16554 h 17011"/>
                    <a:gd name="T4" fmla="*/ 16442 w 29041"/>
                    <a:gd name="T5" fmla="*/ 16554 h 17011"/>
                    <a:gd name="T6" fmla="*/ 28149 w 29041"/>
                    <a:gd name="T7" fmla="*/ 9792 h 17011"/>
                    <a:gd name="T8" fmla="*/ 28149 w 29041"/>
                    <a:gd name="T9" fmla="*/ 7506 h 17011"/>
                    <a:gd name="T10" fmla="*/ 15966 w 29041"/>
                    <a:gd name="T11" fmla="*/ 457 h 17011"/>
                    <a:gd name="T12" fmla="*/ 12064 w 29041"/>
                    <a:gd name="T13" fmla="*/ 457 h 17011"/>
                    <a:gd name="T14" fmla="*/ 357 w 29041"/>
                    <a:gd name="T15" fmla="*/ 7220 h 17011"/>
                    <a:gd name="T16" fmla="*/ 357 w 29041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22" name="Google Shape;2192;p34">
                  <a:extLst>
                    <a:ext uri="{FF2B5EF4-FFF2-40B4-BE49-F238E27FC236}">
                      <a16:creationId xmlns:a16="http://schemas.microsoft.com/office/drawing/2014/main" id="{3FAD3C41-E1F2-41BD-B189-F5B964A406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3824" y="4903774"/>
                  <a:ext cx="29376" cy="16916"/>
                </a:xfrm>
                <a:custGeom>
                  <a:avLst/>
                  <a:gdLst>
                    <a:gd name="T0" fmla="*/ 716 w 29376"/>
                    <a:gd name="T1" fmla="*/ 9411 h 16916"/>
                    <a:gd name="T2" fmla="*/ 12898 w 29376"/>
                    <a:gd name="T3" fmla="*/ 16459 h 16916"/>
                    <a:gd name="T4" fmla="*/ 16801 w 29376"/>
                    <a:gd name="T5" fmla="*/ 16459 h 16916"/>
                    <a:gd name="T6" fmla="*/ 28412 w 29376"/>
                    <a:gd name="T7" fmla="*/ 9696 h 16916"/>
                    <a:gd name="T8" fmla="*/ 28412 w 29376"/>
                    <a:gd name="T9" fmla="*/ 7506 h 16916"/>
                    <a:gd name="T10" fmla="*/ 16230 w 29376"/>
                    <a:gd name="T11" fmla="*/ 457 h 16916"/>
                    <a:gd name="T12" fmla="*/ 12327 w 29376"/>
                    <a:gd name="T13" fmla="*/ 457 h 16916"/>
                    <a:gd name="T14" fmla="*/ 716 w 29376"/>
                    <a:gd name="T15" fmla="*/ 7220 h 16916"/>
                    <a:gd name="T16" fmla="*/ 716 w 29376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23" name="Google Shape;2193;p34">
                  <a:extLst>
                    <a:ext uri="{FF2B5EF4-FFF2-40B4-BE49-F238E27FC236}">
                      <a16:creationId xmlns:a16="http://schemas.microsoft.com/office/drawing/2014/main" id="{D4791E5F-2634-4D89-9E3F-2D8743C259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1039" y="5023503"/>
                  <a:ext cx="42331" cy="24441"/>
                </a:xfrm>
                <a:custGeom>
                  <a:avLst/>
                  <a:gdLst>
                    <a:gd name="T0" fmla="*/ 607 w 42331"/>
                    <a:gd name="T1" fmla="*/ 9411 h 24441"/>
                    <a:gd name="T2" fmla="*/ 25829 w 42331"/>
                    <a:gd name="T3" fmla="*/ 23984 h 24441"/>
                    <a:gd name="T4" fmla="*/ 29732 w 42331"/>
                    <a:gd name="T5" fmla="*/ 23984 h 24441"/>
                    <a:gd name="T6" fmla="*/ 41439 w 42331"/>
                    <a:gd name="T7" fmla="*/ 17221 h 24441"/>
                    <a:gd name="T8" fmla="*/ 41439 w 42331"/>
                    <a:gd name="T9" fmla="*/ 15031 h 24441"/>
                    <a:gd name="T10" fmla="*/ 16121 w 42331"/>
                    <a:gd name="T11" fmla="*/ 457 h 24441"/>
                    <a:gd name="T12" fmla="*/ 12219 w 42331"/>
                    <a:gd name="T13" fmla="*/ 457 h 24441"/>
                    <a:gd name="T14" fmla="*/ 607 w 42331"/>
                    <a:gd name="T15" fmla="*/ 7220 h 24441"/>
                    <a:gd name="T16" fmla="*/ 607 w 42331"/>
                    <a:gd name="T17" fmla="*/ 9411 h 244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24" name="Google Shape;2194;p34">
                  <a:extLst>
                    <a:ext uri="{FF2B5EF4-FFF2-40B4-BE49-F238E27FC236}">
                      <a16:creationId xmlns:a16="http://schemas.microsoft.com/office/drawing/2014/main" id="{4888CC6D-B72F-4109-BE44-8BB25A31CB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75609" y="5027945"/>
                  <a:ext cx="29345" cy="17142"/>
                </a:xfrm>
                <a:custGeom>
                  <a:avLst/>
                  <a:gdLst>
                    <a:gd name="T0" fmla="*/ 720 w 29345"/>
                    <a:gd name="T1" fmla="*/ 9541 h 17142"/>
                    <a:gd name="T2" fmla="*/ 12903 w 29345"/>
                    <a:gd name="T3" fmla="*/ 16685 h 17142"/>
                    <a:gd name="T4" fmla="*/ 16805 w 29345"/>
                    <a:gd name="T5" fmla="*/ 16685 h 17142"/>
                    <a:gd name="T6" fmla="*/ 28416 w 29345"/>
                    <a:gd name="T7" fmla="*/ 9923 h 17142"/>
                    <a:gd name="T8" fmla="*/ 28416 w 29345"/>
                    <a:gd name="T9" fmla="*/ 7732 h 17142"/>
                    <a:gd name="T10" fmla="*/ 16519 w 29345"/>
                    <a:gd name="T11" fmla="*/ 493 h 17142"/>
                    <a:gd name="T12" fmla="*/ 12617 w 29345"/>
                    <a:gd name="T13" fmla="*/ 493 h 17142"/>
                    <a:gd name="T14" fmla="*/ 1005 w 29345"/>
                    <a:gd name="T15" fmla="*/ 7256 h 17142"/>
                    <a:gd name="T16" fmla="*/ 720 w 29345"/>
                    <a:gd name="T17" fmla="*/ 9541 h 17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25" name="Google Shape;2195;p34">
                  <a:extLst>
                    <a:ext uri="{FF2B5EF4-FFF2-40B4-BE49-F238E27FC236}">
                      <a16:creationId xmlns:a16="http://schemas.microsoft.com/office/drawing/2014/main" id="{3383DD06-3F67-4AC3-A86A-2F6DA53B14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58328" y="5018170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193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26" name="Google Shape;2196;p34">
                  <a:extLst>
                    <a:ext uri="{FF2B5EF4-FFF2-40B4-BE49-F238E27FC236}">
                      <a16:creationId xmlns:a16="http://schemas.microsoft.com/office/drawing/2014/main" id="{090D9835-F811-41CB-8F32-4A96D5ACDB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1064" y="5008168"/>
                  <a:ext cx="29341" cy="16916"/>
                </a:xfrm>
                <a:custGeom>
                  <a:avLst/>
                  <a:gdLst>
                    <a:gd name="T0" fmla="*/ 716 w 29341"/>
                    <a:gd name="T1" fmla="*/ 9411 h 16916"/>
                    <a:gd name="T2" fmla="*/ 12898 w 29341"/>
                    <a:gd name="T3" fmla="*/ 16459 h 16916"/>
                    <a:gd name="T4" fmla="*/ 16801 w 29341"/>
                    <a:gd name="T5" fmla="*/ 16459 h 16916"/>
                    <a:gd name="T6" fmla="*/ 28412 w 29341"/>
                    <a:gd name="T7" fmla="*/ 9792 h 16916"/>
                    <a:gd name="T8" fmla="*/ 28412 w 29341"/>
                    <a:gd name="T9" fmla="*/ 7506 h 16916"/>
                    <a:gd name="T10" fmla="*/ 16230 w 29341"/>
                    <a:gd name="T11" fmla="*/ 457 h 16916"/>
                    <a:gd name="T12" fmla="*/ 12327 w 29341"/>
                    <a:gd name="T13" fmla="*/ 457 h 16916"/>
                    <a:gd name="T14" fmla="*/ 716 w 29341"/>
                    <a:gd name="T15" fmla="*/ 7125 h 16916"/>
                    <a:gd name="T16" fmla="*/ 716 w 29341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27" name="Google Shape;2197;p34">
                  <a:extLst>
                    <a:ext uri="{FF2B5EF4-FFF2-40B4-BE49-F238E27FC236}">
                      <a16:creationId xmlns:a16="http://schemas.microsoft.com/office/drawing/2014/main" id="{95AF87DC-D19E-4C1C-B0A8-0F8063B850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23779" y="4998072"/>
                  <a:ext cx="29363" cy="17011"/>
                </a:xfrm>
                <a:custGeom>
                  <a:avLst/>
                  <a:gdLst>
                    <a:gd name="T0" fmla="*/ 679 w 29363"/>
                    <a:gd name="T1" fmla="*/ 9506 h 17011"/>
                    <a:gd name="T2" fmla="*/ 12957 w 29363"/>
                    <a:gd name="T3" fmla="*/ 16554 h 17011"/>
                    <a:gd name="T4" fmla="*/ 16859 w 29363"/>
                    <a:gd name="T5" fmla="*/ 16554 h 17011"/>
                    <a:gd name="T6" fmla="*/ 28470 w 29363"/>
                    <a:gd name="T7" fmla="*/ 9792 h 17011"/>
                    <a:gd name="T8" fmla="*/ 28470 w 29363"/>
                    <a:gd name="T9" fmla="*/ 7506 h 17011"/>
                    <a:gd name="T10" fmla="*/ 16288 w 29363"/>
                    <a:gd name="T11" fmla="*/ 457 h 17011"/>
                    <a:gd name="T12" fmla="*/ 12385 w 29363"/>
                    <a:gd name="T13" fmla="*/ 457 h 17011"/>
                    <a:gd name="T14" fmla="*/ 679 w 29363"/>
                    <a:gd name="T15" fmla="*/ 7220 h 17011"/>
                    <a:gd name="T16" fmla="*/ 679 w 29363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28" name="Google Shape;2198;p34">
                  <a:extLst>
                    <a:ext uri="{FF2B5EF4-FFF2-40B4-BE49-F238E27FC236}">
                      <a16:creationId xmlns:a16="http://schemas.microsoft.com/office/drawing/2014/main" id="{1DDFC30A-4A77-4691-B2BE-2D0525E90C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06671" y="4988070"/>
                  <a:ext cx="29244" cy="17106"/>
                </a:xfrm>
                <a:custGeom>
                  <a:avLst/>
                  <a:gdLst>
                    <a:gd name="T0" fmla="*/ 560 w 29244"/>
                    <a:gd name="T1" fmla="*/ 9601 h 17106"/>
                    <a:gd name="T2" fmla="*/ 12742 w 29244"/>
                    <a:gd name="T3" fmla="*/ 16650 h 17106"/>
                    <a:gd name="T4" fmla="*/ 16645 w 29244"/>
                    <a:gd name="T5" fmla="*/ 16650 h 17106"/>
                    <a:gd name="T6" fmla="*/ 28352 w 29244"/>
                    <a:gd name="T7" fmla="*/ 9697 h 17106"/>
                    <a:gd name="T8" fmla="*/ 28352 w 29244"/>
                    <a:gd name="T9" fmla="*/ 7506 h 17106"/>
                    <a:gd name="T10" fmla="*/ 16169 w 29244"/>
                    <a:gd name="T11" fmla="*/ 457 h 17106"/>
                    <a:gd name="T12" fmla="*/ 12267 w 29244"/>
                    <a:gd name="T13" fmla="*/ 457 h 17106"/>
                    <a:gd name="T14" fmla="*/ 655 w 29244"/>
                    <a:gd name="T15" fmla="*/ 7220 h 17106"/>
                    <a:gd name="T16" fmla="*/ 560 w 29244"/>
                    <a:gd name="T17" fmla="*/ 9601 h 17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29" name="Google Shape;2199;p34">
                  <a:extLst>
                    <a:ext uri="{FF2B5EF4-FFF2-40B4-BE49-F238E27FC236}">
                      <a16:creationId xmlns:a16="http://schemas.microsoft.com/office/drawing/2014/main" id="{E9D120A8-47DA-4F8D-BFAD-70E47264FF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89253" y="4978260"/>
                  <a:ext cx="29376" cy="16916"/>
                </a:xfrm>
                <a:custGeom>
                  <a:avLst/>
                  <a:gdLst>
                    <a:gd name="T0" fmla="*/ 750 w 29376"/>
                    <a:gd name="T1" fmla="*/ 9411 h 16916"/>
                    <a:gd name="T2" fmla="*/ 12933 w 29376"/>
                    <a:gd name="T3" fmla="*/ 16459 h 16916"/>
                    <a:gd name="T4" fmla="*/ 16835 w 29376"/>
                    <a:gd name="T5" fmla="*/ 16459 h 16916"/>
                    <a:gd name="T6" fmla="*/ 28447 w 29376"/>
                    <a:gd name="T7" fmla="*/ 9792 h 16916"/>
                    <a:gd name="T8" fmla="*/ 28447 w 29376"/>
                    <a:gd name="T9" fmla="*/ 7506 h 16916"/>
                    <a:gd name="T10" fmla="*/ 16264 w 29376"/>
                    <a:gd name="T11" fmla="*/ 457 h 16916"/>
                    <a:gd name="T12" fmla="*/ 12362 w 29376"/>
                    <a:gd name="T13" fmla="*/ 457 h 16916"/>
                    <a:gd name="T14" fmla="*/ 750 w 29376"/>
                    <a:gd name="T15" fmla="*/ 7125 h 16916"/>
                    <a:gd name="T16" fmla="*/ 750 w 29376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30" name="Google Shape;2200;p34">
                  <a:extLst>
                    <a:ext uri="{FF2B5EF4-FFF2-40B4-BE49-F238E27FC236}">
                      <a16:creationId xmlns:a16="http://schemas.microsoft.com/office/drawing/2014/main" id="{1072014D-EBEF-438C-A6B0-5BEFED04D5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72002" y="4968259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861 w 29363"/>
                    <a:gd name="T3" fmla="*/ 16459 h 16916"/>
                    <a:gd name="T4" fmla="*/ 16764 w 29363"/>
                    <a:gd name="T5" fmla="*/ 16459 h 16916"/>
                    <a:gd name="T6" fmla="*/ 28470 w 29363"/>
                    <a:gd name="T7" fmla="*/ 9792 h 16916"/>
                    <a:gd name="T8" fmla="*/ 28470 w 29363"/>
                    <a:gd name="T9" fmla="*/ 7506 h 16916"/>
                    <a:gd name="T10" fmla="*/ 16193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31" name="Google Shape;2201;p34">
                  <a:extLst>
                    <a:ext uri="{FF2B5EF4-FFF2-40B4-BE49-F238E27FC236}">
                      <a16:creationId xmlns:a16="http://schemas.microsoft.com/office/drawing/2014/main" id="{F017E45C-1F6B-42C1-8D9C-FF8D87D34D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4738" y="4958162"/>
                  <a:ext cx="29341" cy="17011"/>
                </a:xfrm>
                <a:custGeom>
                  <a:avLst/>
                  <a:gdLst>
                    <a:gd name="T0" fmla="*/ 716 w 29341"/>
                    <a:gd name="T1" fmla="*/ 9506 h 17011"/>
                    <a:gd name="T2" fmla="*/ 12898 w 29341"/>
                    <a:gd name="T3" fmla="*/ 16554 h 17011"/>
                    <a:gd name="T4" fmla="*/ 16801 w 29341"/>
                    <a:gd name="T5" fmla="*/ 16554 h 17011"/>
                    <a:gd name="T6" fmla="*/ 28412 w 29341"/>
                    <a:gd name="T7" fmla="*/ 9792 h 17011"/>
                    <a:gd name="T8" fmla="*/ 28412 w 29341"/>
                    <a:gd name="T9" fmla="*/ 7506 h 17011"/>
                    <a:gd name="T10" fmla="*/ 16230 w 29341"/>
                    <a:gd name="T11" fmla="*/ 457 h 17011"/>
                    <a:gd name="T12" fmla="*/ 12327 w 29341"/>
                    <a:gd name="T13" fmla="*/ 457 h 17011"/>
                    <a:gd name="T14" fmla="*/ 716 w 29341"/>
                    <a:gd name="T15" fmla="*/ 7220 h 17011"/>
                    <a:gd name="T16" fmla="*/ 716 w 29341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32" name="Google Shape;2202;p34">
                  <a:extLst>
                    <a:ext uri="{FF2B5EF4-FFF2-40B4-BE49-F238E27FC236}">
                      <a16:creationId xmlns:a16="http://schemas.microsoft.com/office/drawing/2014/main" id="{5414B06C-E5E3-478F-BE36-FB5622827F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7453" y="4948351"/>
                  <a:ext cx="29363" cy="16916"/>
                </a:xfrm>
                <a:custGeom>
                  <a:avLst/>
                  <a:gdLst>
                    <a:gd name="T0" fmla="*/ 679 w 29363"/>
                    <a:gd name="T1" fmla="*/ 9411 h 16916"/>
                    <a:gd name="T2" fmla="*/ 12957 w 29363"/>
                    <a:gd name="T3" fmla="*/ 16459 h 16916"/>
                    <a:gd name="T4" fmla="*/ 16859 w 29363"/>
                    <a:gd name="T5" fmla="*/ 16459 h 16916"/>
                    <a:gd name="T6" fmla="*/ 28471 w 29363"/>
                    <a:gd name="T7" fmla="*/ 9696 h 16916"/>
                    <a:gd name="T8" fmla="*/ 28471 w 29363"/>
                    <a:gd name="T9" fmla="*/ 7506 h 16916"/>
                    <a:gd name="T10" fmla="*/ 16288 w 29363"/>
                    <a:gd name="T11" fmla="*/ 457 h 16916"/>
                    <a:gd name="T12" fmla="*/ 12385 w 29363"/>
                    <a:gd name="T13" fmla="*/ 457 h 16916"/>
                    <a:gd name="T14" fmla="*/ 679 w 29363"/>
                    <a:gd name="T15" fmla="*/ 7220 h 16916"/>
                    <a:gd name="T16" fmla="*/ 679 w 29363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33" name="Google Shape;2203;p34">
                  <a:extLst>
                    <a:ext uri="{FF2B5EF4-FFF2-40B4-BE49-F238E27FC236}">
                      <a16:creationId xmlns:a16="http://schemas.microsoft.com/office/drawing/2014/main" id="{3F912BB6-F9F3-44EF-9DF1-81599D0590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20202" y="4938350"/>
                  <a:ext cx="29291" cy="16916"/>
                </a:xfrm>
                <a:custGeom>
                  <a:avLst/>
                  <a:gdLst>
                    <a:gd name="T0" fmla="*/ 607 w 29291"/>
                    <a:gd name="T1" fmla="*/ 9411 h 16916"/>
                    <a:gd name="T2" fmla="*/ 12790 w 29291"/>
                    <a:gd name="T3" fmla="*/ 16459 h 16916"/>
                    <a:gd name="T4" fmla="*/ 16692 w 29291"/>
                    <a:gd name="T5" fmla="*/ 16459 h 16916"/>
                    <a:gd name="T6" fmla="*/ 28399 w 29291"/>
                    <a:gd name="T7" fmla="*/ 9791 h 16916"/>
                    <a:gd name="T8" fmla="*/ 28399 w 29291"/>
                    <a:gd name="T9" fmla="*/ 7506 h 16916"/>
                    <a:gd name="T10" fmla="*/ 16121 w 29291"/>
                    <a:gd name="T11" fmla="*/ 457 h 16916"/>
                    <a:gd name="T12" fmla="*/ 12219 w 29291"/>
                    <a:gd name="T13" fmla="*/ 457 h 16916"/>
                    <a:gd name="T14" fmla="*/ 607 w 29291"/>
                    <a:gd name="T15" fmla="*/ 7124 h 16916"/>
                    <a:gd name="T16" fmla="*/ 607 w 29291"/>
                    <a:gd name="T17" fmla="*/ 9411 h 169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34" name="Google Shape;2204;p34">
                  <a:extLst>
                    <a:ext uri="{FF2B5EF4-FFF2-40B4-BE49-F238E27FC236}">
                      <a16:creationId xmlns:a16="http://schemas.microsoft.com/office/drawing/2014/main" id="{1F2546C4-619F-4F8B-B58E-128E6D2B47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02927" y="4928253"/>
                  <a:ext cx="29376" cy="17011"/>
                </a:xfrm>
                <a:custGeom>
                  <a:avLst/>
                  <a:gdLst>
                    <a:gd name="T0" fmla="*/ 750 w 29376"/>
                    <a:gd name="T1" fmla="*/ 9506 h 17011"/>
                    <a:gd name="T2" fmla="*/ 12933 w 29376"/>
                    <a:gd name="T3" fmla="*/ 16555 h 17011"/>
                    <a:gd name="T4" fmla="*/ 16835 w 29376"/>
                    <a:gd name="T5" fmla="*/ 16555 h 17011"/>
                    <a:gd name="T6" fmla="*/ 28447 w 29376"/>
                    <a:gd name="T7" fmla="*/ 9792 h 17011"/>
                    <a:gd name="T8" fmla="*/ 28447 w 29376"/>
                    <a:gd name="T9" fmla="*/ 7506 h 17011"/>
                    <a:gd name="T10" fmla="*/ 16264 w 29376"/>
                    <a:gd name="T11" fmla="*/ 457 h 17011"/>
                    <a:gd name="T12" fmla="*/ 12362 w 29376"/>
                    <a:gd name="T13" fmla="*/ 457 h 17011"/>
                    <a:gd name="T14" fmla="*/ 750 w 29376"/>
                    <a:gd name="T15" fmla="*/ 7220 h 17011"/>
                    <a:gd name="T16" fmla="*/ 750 w 29376"/>
                    <a:gd name="T17" fmla="*/ 9506 h 17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35" name="Google Shape;2205;p34">
                  <a:extLst>
                    <a:ext uri="{FF2B5EF4-FFF2-40B4-BE49-F238E27FC236}">
                      <a16:creationId xmlns:a16="http://schemas.microsoft.com/office/drawing/2014/main" id="{91F3F701-39F9-4C1D-994C-2E62C8C128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4204" y="4906060"/>
                  <a:ext cx="50834" cy="28917"/>
                </a:xfrm>
                <a:custGeom>
                  <a:avLst/>
                  <a:gdLst>
                    <a:gd name="T0" fmla="*/ 830 w 50834"/>
                    <a:gd name="T1" fmla="*/ 9411 h 28917"/>
                    <a:gd name="T2" fmla="*/ 34428 w 50834"/>
                    <a:gd name="T3" fmla="*/ 28461 h 28917"/>
                    <a:gd name="T4" fmla="*/ 38235 w 50834"/>
                    <a:gd name="T5" fmla="*/ 28461 h 28917"/>
                    <a:gd name="T6" fmla="*/ 49942 w 50834"/>
                    <a:gd name="T7" fmla="*/ 21698 h 28917"/>
                    <a:gd name="T8" fmla="*/ 49942 w 50834"/>
                    <a:gd name="T9" fmla="*/ 19507 h 28917"/>
                    <a:gd name="T10" fmla="*/ 16344 w 50834"/>
                    <a:gd name="T11" fmla="*/ 457 h 28917"/>
                    <a:gd name="T12" fmla="*/ 12442 w 50834"/>
                    <a:gd name="T13" fmla="*/ 457 h 28917"/>
                    <a:gd name="T14" fmla="*/ 830 w 50834"/>
                    <a:gd name="T15" fmla="*/ 7125 h 28917"/>
                    <a:gd name="T16" fmla="*/ 830 w 50834"/>
                    <a:gd name="T17" fmla="*/ 9411 h 289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8036" name="Google Shape;2206;p34">
                  <a:extLst>
                    <a:ext uri="{FF2B5EF4-FFF2-40B4-BE49-F238E27FC236}">
                      <a16:creationId xmlns:a16="http://schemas.microsoft.com/office/drawing/2014/main" id="{AD0D690B-7377-45F4-A944-436DDD9CF6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92687" y="5037982"/>
                  <a:ext cx="33968" cy="19459"/>
                </a:xfrm>
                <a:custGeom>
                  <a:avLst/>
                  <a:gdLst>
                    <a:gd name="T0" fmla="*/ 870 w 33968"/>
                    <a:gd name="T1" fmla="*/ 9506 h 19459"/>
                    <a:gd name="T2" fmla="*/ 17526 w 33968"/>
                    <a:gd name="T3" fmla="*/ 19031 h 19459"/>
                    <a:gd name="T4" fmla="*/ 21428 w 33968"/>
                    <a:gd name="T5" fmla="*/ 19031 h 19459"/>
                    <a:gd name="T6" fmla="*/ 33040 w 33968"/>
                    <a:gd name="T7" fmla="*/ 12268 h 19459"/>
                    <a:gd name="T8" fmla="*/ 33040 w 33968"/>
                    <a:gd name="T9" fmla="*/ 9982 h 19459"/>
                    <a:gd name="T10" fmla="*/ 16384 w 33968"/>
                    <a:gd name="T11" fmla="*/ 457 h 19459"/>
                    <a:gd name="T12" fmla="*/ 12481 w 33968"/>
                    <a:gd name="T13" fmla="*/ 457 h 19459"/>
                    <a:gd name="T14" fmla="*/ 870 w 33968"/>
                    <a:gd name="T15" fmla="*/ 7220 h 19459"/>
                    <a:gd name="T16" fmla="*/ 870 w 33968"/>
                    <a:gd name="T17" fmla="*/ 9506 h 194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7959" name="Google Shape;2207;p34">
                <a:extLst>
                  <a:ext uri="{FF2B5EF4-FFF2-40B4-BE49-F238E27FC236}">
                    <a16:creationId xmlns:a16="http://schemas.microsoft.com/office/drawing/2014/main" id="{45599CFC-0876-4020-84CE-5267EC38328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37960" name="Google Shape;2208;p34">
                  <a:extLst>
                    <a:ext uri="{FF2B5EF4-FFF2-40B4-BE49-F238E27FC236}">
                      <a16:creationId xmlns:a16="http://schemas.microsoft.com/office/drawing/2014/main" id="{D7841569-B764-440D-8CAA-0C949DB9775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37964" name="Google Shape;2209;p34">
                    <a:extLst>
                      <a:ext uri="{FF2B5EF4-FFF2-40B4-BE49-F238E27FC236}">
                        <a16:creationId xmlns:a16="http://schemas.microsoft.com/office/drawing/2014/main" id="{09AE832B-47AF-4FEB-88CE-7A00829422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43081" y="4626313"/>
                    <a:ext cx="286484" cy="386884"/>
                  </a:xfrm>
                  <a:custGeom>
                    <a:avLst/>
                    <a:gdLst>
                      <a:gd name="T0" fmla="*/ 277062 w 286484"/>
                      <a:gd name="T1" fmla="*/ 386884 h 386884"/>
                      <a:gd name="T2" fmla="*/ 277062 w 286484"/>
                      <a:gd name="T3" fmla="*/ 386884 h 386884"/>
                      <a:gd name="T4" fmla="*/ 0 w 286484"/>
                      <a:gd name="T5" fmla="*/ 226674 h 386884"/>
                      <a:gd name="T6" fmla="*/ 0 w 286484"/>
                      <a:gd name="T7" fmla="*/ 8646 h 386884"/>
                      <a:gd name="T8" fmla="*/ 2094 w 286484"/>
                      <a:gd name="T9" fmla="*/ 3693 h 386884"/>
                      <a:gd name="T10" fmla="*/ 4378 w 286484"/>
                      <a:gd name="T11" fmla="*/ 2550 h 386884"/>
                      <a:gd name="T12" fmla="*/ 4378 w 286484"/>
                      <a:gd name="T13" fmla="*/ 2550 h 386884"/>
                      <a:gd name="T14" fmla="*/ 23414 w 286484"/>
                      <a:gd name="T15" fmla="*/ 2550 h 386884"/>
                      <a:gd name="T16" fmla="*/ 276967 w 286484"/>
                      <a:gd name="T17" fmla="*/ 149140 h 386884"/>
                      <a:gd name="T18" fmla="*/ 286485 w 286484"/>
                      <a:gd name="T19" fmla="*/ 165714 h 386884"/>
                      <a:gd name="T20" fmla="*/ 286485 w 286484"/>
                      <a:gd name="T21" fmla="*/ 370310 h 386884"/>
                      <a:gd name="T22" fmla="*/ 277062 w 286484"/>
                      <a:gd name="T23" fmla="*/ 386884 h 3868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65" name="Google Shape;2210;p34">
                    <a:extLst>
                      <a:ext uri="{FF2B5EF4-FFF2-40B4-BE49-F238E27FC236}">
                        <a16:creationId xmlns:a16="http://schemas.microsoft.com/office/drawing/2014/main" id="{AA4786F0-A4C5-4D1E-B827-0FF7F9D572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43081" y="4626313"/>
                    <a:ext cx="284295" cy="175524"/>
                  </a:xfrm>
                  <a:custGeom>
                    <a:avLst/>
                    <a:gdLst>
                      <a:gd name="T0" fmla="*/ 251650 w 284295"/>
                      <a:gd name="T1" fmla="*/ 175524 h 175524"/>
                      <a:gd name="T2" fmla="*/ 0 w 284295"/>
                      <a:gd name="T3" fmla="*/ 15885 h 175524"/>
                      <a:gd name="T4" fmla="*/ 0 w 284295"/>
                      <a:gd name="T5" fmla="*/ 8646 h 175524"/>
                      <a:gd name="T6" fmla="*/ 2094 w 284295"/>
                      <a:gd name="T7" fmla="*/ 3693 h 175524"/>
                      <a:gd name="T8" fmla="*/ 4378 w 284295"/>
                      <a:gd name="T9" fmla="*/ 2550 h 175524"/>
                      <a:gd name="T10" fmla="*/ 23414 w 284295"/>
                      <a:gd name="T11" fmla="*/ 2550 h 175524"/>
                      <a:gd name="T12" fmla="*/ 276967 w 284295"/>
                      <a:gd name="T13" fmla="*/ 149140 h 175524"/>
                      <a:gd name="T14" fmla="*/ 284296 w 284295"/>
                      <a:gd name="T15" fmla="*/ 156665 h 175524"/>
                      <a:gd name="T16" fmla="*/ 251650 w 284295"/>
                      <a:gd name="T17" fmla="*/ 175524 h 1755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lnTo>
                          <a:pt x="251650" y="175524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66" name="Google Shape;2211;p34">
                    <a:extLst>
                      <a:ext uri="{FF2B5EF4-FFF2-40B4-BE49-F238E27FC236}">
                        <a16:creationId xmlns:a16="http://schemas.microsoft.com/office/drawing/2014/main" id="{2696D03D-DB70-4E80-B5B5-3E53A5D7CC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43079" y="4629510"/>
                    <a:ext cx="277444" cy="383687"/>
                  </a:xfrm>
                  <a:custGeom>
                    <a:avLst/>
                    <a:gdLst>
                      <a:gd name="T0" fmla="*/ 6283 w 277444"/>
                      <a:gd name="T1" fmla="*/ 497 h 383687"/>
                      <a:gd name="T2" fmla="*/ 272781 w 277444"/>
                      <a:gd name="T3" fmla="*/ 154230 h 383687"/>
                      <a:gd name="T4" fmla="*/ 277445 w 277444"/>
                      <a:gd name="T5" fmla="*/ 162326 h 383687"/>
                      <a:gd name="T6" fmla="*/ 277445 w 277444"/>
                      <a:gd name="T7" fmla="*/ 383688 h 383687"/>
                      <a:gd name="T8" fmla="*/ 2 w 277444"/>
                      <a:gd name="T9" fmla="*/ 223477 h 383687"/>
                      <a:gd name="T10" fmla="*/ 2 w 277444"/>
                      <a:gd name="T11" fmla="*/ 4402 h 383687"/>
                      <a:gd name="T12" fmla="*/ 4167 w 277444"/>
                      <a:gd name="T13" fmla="*/ 1 h 383687"/>
                      <a:gd name="T14" fmla="*/ 6283 w 277444"/>
                      <a:gd name="T15" fmla="*/ 497 h 3836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67" name="Google Shape;2212;p34">
                    <a:extLst>
                      <a:ext uri="{FF2B5EF4-FFF2-40B4-BE49-F238E27FC236}">
                        <a16:creationId xmlns:a16="http://schemas.microsoft.com/office/drawing/2014/main" id="{4B11E4F7-10B9-43A6-BF59-A2CA692FC2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43079" y="4629510"/>
                    <a:ext cx="277444" cy="383687"/>
                  </a:xfrm>
                  <a:custGeom>
                    <a:avLst/>
                    <a:gdLst>
                      <a:gd name="T0" fmla="*/ 6283 w 277444"/>
                      <a:gd name="T1" fmla="*/ 497 h 383687"/>
                      <a:gd name="T2" fmla="*/ 272781 w 277444"/>
                      <a:gd name="T3" fmla="*/ 154230 h 383687"/>
                      <a:gd name="T4" fmla="*/ 277445 w 277444"/>
                      <a:gd name="T5" fmla="*/ 162326 h 383687"/>
                      <a:gd name="T6" fmla="*/ 277445 w 277444"/>
                      <a:gd name="T7" fmla="*/ 383688 h 383687"/>
                      <a:gd name="T8" fmla="*/ 2 w 277444"/>
                      <a:gd name="T9" fmla="*/ 223477 h 383687"/>
                      <a:gd name="T10" fmla="*/ 2 w 277444"/>
                      <a:gd name="T11" fmla="*/ 4402 h 383687"/>
                      <a:gd name="T12" fmla="*/ 4167 w 277444"/>
                      <a:gd name="T13" fmla="*/ 1 h 383687"/>
                      <a:gd name="T14" fmla="*/ 6283 w 277444"/>
                      <a:gd name="T15" fmla="*/ 497 h 3836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68" name="Google Shape;2213;p34">
                    <a:extLst>
                      <a:ext uri="{FF2B5EF4-FFF2-40B4-BE49-F238E27FC236}">
                        <a16:creationId xmlns:a16="http://schemas.microsoft.com/office/drawing/2014/main" id="{BB65D317-2429-4CC6-8A5C-6910B56FAF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43081" y="4845081"/>
                    <a:ext cx="277062" cy="168020"/>
                  </a:xfrm>
                  <a:custGeom>
                    <a:avLst/>
                    <a:gdLst>
                      <a:gd name="T0" fmla="*/ 277062 w 277062"/>
                      <a:gd name="T1" fmla="*/ 168021 h 168020"/>
                      <a:gd name="T2" fmla="*/ 277062 w 277062"/>
                      <a:gd name="T3" fmla="*/ 160210 h 168020"/>
                      <a:gd name="T4" fmla="*/ 0 w 277062"/>
                      <a:gd name="T5" fmla="*/ 0 h 168020"/>
                      <a:gd name="T6" fmla="*/ 0 w 277062"/>
                      <a:gd name="T7" fmla="*/ 7906 h 168020"/>
                      <a:gd name="T8" fmla="*/ 277062 w 277062"/>
                      <a:gd name="T9" fmla="*/ 168021 h 1680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lIns="91425" tIns="45700" rIns="91425" bIns="4570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7961" name="Google Shape;2214;p34">
                  <a:extLst>
                    <a:ext uri="{FF2B5EF4-FFF2-40B4-BE49-F238E27FC236}">
                      <a16:creationId xmlns:a16="http://schemas.microsoft.com/office/drawing/2014/main" id="{35E2229E-426D-46F9-9555-2B73BCDA05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0219" y="4641437"/>
                  <a:ext cx="3426" cy="199929"/>
                </a:xfrm>
                <a:custGeom>
                  <a:avLst/>
                  <a:gdLst>
                    <a:gd name="T0" fmla="*/ 0 w 3426"/>
                    <a:gd name="T1" fmla="*/ 199930 h 199929"/>
                    <a:gd name="T2" fmla="*/ 0 w 3426"/>
                    <a:gd name="T3" fmla="*/ 0 h 199929"/>
                    <a:gd name="T4" fmla="*/ 3426 w 3426"/>
                    <a:gd name="T5" fmla="*/ 2000 h 199929"/>
                    <a:gd name="T6" fmla="*/ 3426 w 3426"/>
                    <a:gd name="T7" fmla="*/ 198310 h 199929"/>
                    <a:gd name="T8" fmla="*/ 0 w 3426"/>
                    <a:gd name="T9" fmla="*/ 199930 h 1999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62" name="Google Shape;2215;p34">
                  <a:extLst>
                    <a:ext uri="{FF2B5EF4-FFF2-40B4-BE49-F238E27FC236}">
                      <a16:creationId xmlns:a16="http://schemas.microsoft.com/office/drawing/2014/main" id="{D6B73812-2271-4BF4-9C7E-F010B51B43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3645" y="4643437"/>
                  <a:ext cx="257645" cy="344805"/>
                </a:xfrm>
                <a:custGeom>
                  <a:avLst/>
                  <a:gdLst>
                    <a:gd name="T0" fmla="*/ 0 w 257645"/>
                    <a:gd name="T1" fmla="*/ 0 h 344805"/>
                    <a:gd name="T2" fmla="*/ 0 w 257645"/>
                    <a:gd name="T3" fmla="*/ 196310 h 344805"/>
                    <a:gd name="T4" fmla="*/ 257646 w 257645"/>
                    <a:gd name="T5" fmla="*/ 344805 h 344805"/>
                    <a:gd name="T6" fmla="*/ 257646 w 257645"/>
                    <a:gd name="T7" fmla="*/ 148876 h 344805"/>
                    <a:gd name="T8" fmla="*/ 0 w 257645"/>
                    <a:gd name="T9" fmla="*/ 0 h 3448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  <p:sp>
              <p:nvSpPr>
                <p:cNvPr id="37963" name="Google Shape;2216;p34">
                  <a:extLst>
                    <a:ext uri="{FF2B5EF4-FFF2-40B4-BE49-F238E27FC236}">
                      <a16:creationId xmlns:a16="http://schemas.microsoft.com/office/drawing/2014/main" id="{402F84E5-0BBE-4E08-893C-CD525FA058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0219" y="4839747"/>
                  <a:ext cx="261072" cy="152400"/>
                </a:xfrm>
                <a:custGeom>
                  <a:avLst/>
                  <a:gdLst>
                    <a:gd name="T0" fmla="*/ 0 w 261072"/>
                    <a:gd name="T1" fmla="*/ 1619 h 152400"/>
                    <a:gd name="T2" fmla="*/ 261072 w 261072"/>
                    <a:gd name="T3" fmla="*/ 152400 h 152400"/>
                    <a:gd name="T4" fmla="*/ 261072 w 261072"/>
                    <a:gd name="T5" fmla="*/ 148495 h 152400"/>
                    <a:gd name="T6" fmla="*/ 3426 w 261072"/>
                    <a:gd name="T7" fmla="*/ 0 h 152400"/>
                    <a:gd name="T8" fmla="*/ 0 w 261072"/>
                    <a:gd name="T9" fmla="*/ 1619 h 152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91425" tIns="45700" rIns="91425" bIns="4570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37952" name="Google Shape;2217;p34">
              <a:extLst>
                <a:ext uri="{FF2B5EF4-FFF2-40B4-BE49-F238E27FC236}">
                  <a16:creationId xmlns:a16="http://schemas.microsoft.com/office/drawing/2014/main" id="{A77D4679-8E3C-45CA-9735-EA0ECE463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181" y="3858886"/>
              <a:ext cx="360479" cy="597446"/>
            </a:xfrm>
            <a:custGeom>
              <a:avLst/>
              <a:gdLst>
                <a:gd name="T0" fmla="*/ 124331 w 360479"/>
                <a:gd name="T1" fmla="*/ 5750 h 597446"/>
                <a:gd name="T2" fmla="*/ 179153 w 360479"/>
                <a:gd name="T3" fmla="*/ 56327 h 597446"/>
                <a:gd name="T4" fmla="*/ 227884 w 360479"/>
                <a:gd name="T5" fmla="*/ 52327 h 597446"/>
                <a:gd name="T6" fmla="*/ 314781 w 360479"/>
                <a:gd name="T7" fmla="*/ 97094 h 597446"/>
                <a:gd name="T8" fmla="*/ 357040 w 360479"/>
                <a:gd name="T9" fmla="*/ 261782 h 597446"/>
                <a:gd name="T10" fmla="*/ 358087 w 360479"/>
                <a:gd name="T11" fmla="*/ 552389 h 597446"/>
                <a:gd name="T12" fmla="*/ 243874 w 360479"/>
                <a:gd name="T13" fmla="*/ 597062 h 597446"/>
                <a:gd name="T14" fmla="*/ 45619 w 360479"/>
                <a:gd name="T15" fmla="*/ 491144 h 597446"/>
                <a:gd name="T16" fmla="*/ 42193 w 360479"/>
                <a:gd name="T17" fmla="*/ 329219 h 597446"/>
                <a:gd name="T18" fmla="*/ 6311 w 360479"/>
                <a:gd name="T19" fmla="*/ 74901 h 597446"/>
                <a:gd name="T20" fmla="*/ 65987 w 360479"/>
                <a:gd name="T21" fmla="*/ 35 h 597446"/>
                <a:gd name="T22" fmla="*/ 124331 w 360479"/>
                <a:gd name="T23" fmla="*/ 5750 h 597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53" name="Google Shape;2218;p34">
              <a:extLst>
                <a:ext uri="{FF2B5EF4-FFF2-40B4-BE49-F238E27FC236}">
                  <a16:creationId xmlns:a16="http://schemas.microsoft.com/office/drawing/2014/main" id="{1AC6AD88-B30B-42E7-9831-FA8166726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3060" y="3959444"/>
              <a:ext cx="457273" cy="356362"/>
            </a:xfrm>
            <a:custGeom>
              <a:avLst/>
              <a:gdLst>
                <a:gd name="T0" fmla="*/ 202618 w 457273"/>
                <a:gd name="T1" fmla="*/ 274952 h 356362"/>
                <a:gd name="T2" fmla="*/ 130759 w 457273"/>
                <a:gd name="T3" fmla="*/ 227327 h 356362"/>
                <a:gd name="T4" fmla="*/ 92497 w 457273"/>
                <a:gd name="T5" fmla="*/ 62831 h 356362"/>
                <a:gd name="T6" fmla="*/ 40721 w 457273"/>
                <a:gd name="T7" fmla="*/ 2442 h 356362"/>
                <a:gd name="T8" fmla="*/ 1983 w 457273"/>
                <a:gd name="T9" fmla="*/ 70450 h 356362"/>
                <a:gd name="T10" fmla="*/ 50143 w 457273"/>
                <a:gd name="T11" fmla="*/ 264094 h 356362"/>
                <a:gd name="T12" fmla="*/ 93354 w 457273"/>
                <a:gd name="T13" fmla="*/ 339532 h 356362"/>
                <a:gd name="T14" fmla="*/ 223367 w 457273"/>
                <a:gd name="T15" fmla="*/ 345152 h 356362"/>
                <a:gd name="T16" fmla="*/ 328062 w 457273"/>
                <a:gd name="T17" fmla="*/ 299432 h 356362"/>
                <a:gd name="T18" fmla="*/ 377650 w 457273"/>
                <a:gd name="T19" fmla="*/ 277048 h 356362"/>
                <a:gd name="T20" fmla="*/ 443608 w 457273"/>
                <a:gd name="T21" fmla="*/ 225517 h 356362"/>
                <a:gd name="T22" fmla="*/ 456171 w 457273"/>
                <a:gd name="T23" fmla="*/ 192371 h 356362"/>
                <a:gd name="T24" fmla="*/ 439420 w 457273"/>
                <a:gd name="T25" fmla="*/ 196181 h 356362"/>
                <a:gd name="T26" fmla="*/ 401349 w 457273"/>
                <a:gd name="T27" fmla="*/ 231328 h 356362"/>
                <a:gd name="T28" fmla="*/ 426952 w 457273"/>
                <a:gd name="T29" fmla="*/ 202753 h 356362"/>
                <a:gd name="T30" fmla="*/ 447510 w 457273"/>
                <a:gd name="T31" fmla="*/ 170558 h 356362"/>
                <a:gd name="T32" fmla="*/ 435042 w 457273"/>
                <a:gd name="T33" fmla="*/ 151508 h 356362"/>
                <a:gd name="T34" fmla="*/ 410391 w 457273"/>
                <a:gd name="T35" fmla="*/ 184274 h 356362"/>
                <a:gd name="T36" fmla="*/ 386025 w 457273"/>
                <a:gd name="T37" fmla="*/ 207515 h 356362"/>
                <a:gd name="T38" fmla="*/ 408487 w 457273"/>
                <a:gd name="T39" fmla="*/ 171416 h 356362"/>
                <a:gd name="T40" fmla="*/ 416673 w 457273"/>
                <a:gd name="T41" fmla="*/ 138649 h 356362"/>
                <a:gd name="T42" fmla="*/ 400016 w 457273"/>
                <a:gd name="T43" fmla="*/ 136935 h 356362"/>
                <a:gd name="T44" fmla="*/ 371463 w 457273"/>
                <a:gd name="T45" fmla="*/ 180179 h 356362"/>
                <a:gd name="T46" fmla="*/ 348906 w 457273"/>
                <a:gd name="T47" fmla="*/ 196371 h 356362"/>
                <a:gd name="T48" fmla="*/ 360518 w 457273"/>
                <a:gd name="T49" fmla="*/ 171511 h 356362"/>
                <a:gd name="T50" fmla="*/ 352428 w 457273"/>
                <a:gd name="T51" fmla="*/ 139888 h 356362"/>
                <a:gd name="T52" fmla="*/ 339579 w 457273"/>
                <a:gd name="T53" fmla="*/ 152270 h 356362"/>
                <a:gd name="T54" fmla="*/ 315879 w 457273"/>
                <a:gd name="T55" fmla="*/ 196181 h 356362"/>
                <a:gd name="T56" fmla="*/ 294274 w 457273"/>
                <a:gd name="T57" fmla="*/ 233423 h 356362"/>
                <a:gd name="T58" fmla="*/ 202618 w 457273"/>
                <a:gd name="T59" fmla="*/ 274952 h 356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54" name="Google Shape;2219;p34">
              <a:extLst>
                <a:ext uri="{FF2B5EF4-FFF2-40B4-BE49-F238E27FC236}">
                  <a16:creationId xmlns:a16="http://schemas.microsoft.com/office/drawing/2014/main" id="{E618A4BD-638E-46E7-B3B8-6CEC450D7B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6834" y="3952080"/>
              <a:ext cx="139371" cy="203905"/>
            </a:xfrm>
            <a:custGeom>
              <a:avLst/>
              <a:gdLst>
                <a:gd name="T0" fmla="*/ 37531 w 139371"/>
                <a:gd name="T1" fmla="*/ 948 h 203905"/>
                <a:gd name="T2" fmla="*/ 113007 w 139371"/>
                <a:gd name="T3" fmla="*/ 64861 h 203905"/>
                <a:gd name="T4" fmla="*/ 139371 w 139371"/>
                <a:gd name="T5" fmla="*/ 161921 h 203905"/>
                <a:gd name="T6" fmla="*/ 80456 w 139371"/>
                <a:gd name="T7" fmla="*/ 201068 h 203905"/>
                <a:gd name="T8" fmla="*/ 23350 w 139371"/>
                <a:gd name="T9" fmla="*/ 191067 h 203905"/>
                <a:gd name="T10" fmla="*/ 4314 w 139371"/>
                <a:gd name="T11" fmla="*/ 97246 h 203905"/>
                <a:gd name="T12" fmla="*/ 37531 w 139371"/>
                <a:gd name="T13" fmla="*/ 948 h 203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55" name="Google Shape;2220;p34">
              <a:extLst>
                <a:ext uri="{FF2B5EF4-FFF2-40B4-BE49-F238E27FC236}">
                  <a16:creationId xmlns:a16="http://schemas.microsoft.com/office/drawing/2014/main" id="{FA03F5D3-DA00-4DBB-A22F-0D5CD84252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6828" y="3576743"/>
              <a:ext cx="227254" cy="250802"/>
            </a:xfrm>
            <a:custGeom>
              <a:avLst/>
              <a:gdLst>
                <a:gd name="T0" fmla="*/ 214479 w 227254"/>
                <a:gd name="T1" fmla="*/ 103393 h 250802"/>
                <a:gd name="T2" fmla="*/ 149663 w 227254"/>
                <a:gd name="T3" fmla="*/ 1762 h 250802"/>
                <a:gd name="T4" fmla="*/ 710 w 227254"/>
                <a:gd name="T5" fmla="*/ 105679 h 250802"/>
                <a:gd name="T6" fmla="*/ 55817 w 227254"/>
                <a:gd name="T7" fmla="*/ 247411 h 250802"/>
                <a:gd name="T8" fmla="*/ 130817 w 227254"/>
                <a:gd name="T9" fmla="*/ 238363 h 250802"/>
                <a:gd name="T10" fmla="*/ 132435 w 227254"/>
                <a:gd name="T11" fmla="*/ 190738 h 250802"/>
                <a:gd name="T12" fmla="*/ 214479 w 227254"/>
                <a:gd name="T13" fmla="*/ 103393 h 250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56" name="Google Shape;2221;p34">
              <a:extLst>
                <a:ext uri="{FF2B5EF4-FFF2-40B4-BE49-F238E27FC236}">
                  <a16:creationId xmlns:a16="http://schemas.microsoft.com/office/drawing/2014/main" id="{C188F7B7-2179-449F-B673-A3E551F814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1186" y="4495381"/>
              <a:ext cx="201300" cy="278129"/>
            </a:xfrm>
            <a:custGeom>
              <a:avLst/>
              <a:gdLst>
                <a:gd name="T0" fmla="*/ 201301 w 201300"/>
                <a:gd name="T1" fmla="*/ 253746 h 278129"/>
                <a:gd name="T2" fmla="*/ 201301 w 201300"/>
                <a:gd name="T3" fmla="*/ 0 h 278129"/>
                <a:gd name="T4" fmla="*/ 0 w 201300"/>
                <a:gd name="T5" fmla="*/ 117634 h 278129"/>
                <a:gd name="T6" fmla="*/ 77570 w 201300"/>
                <a:gd name="T7" fmla="*/ 278130 h 278129"/>
                <a:gd name="T8" fmla="*/ 201301 w 201300"/>
                <a:gd name="T9" fmla="*/ 253746 h 278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7957" name="Google Shape;2222;p34">
              <a:extLst>
                <a:ext uri="{FF2B5EF4-FFF2-40B4-BE49-F238E27FC236}">
                  <a16:creationId xmlns:a16="http://schemas.microsoft.com/office/drawing/2014/main" id="{E2CE85A8-39D9-46BA-9C13-D0C982C6C8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0570" y="4465187"/>
              <a:ext cx="131916" cy="77057"/>
            </a:xfrm>
            <a:custGeom>
              <a:avLst/>
              <a:gdLst>
                <a:gd name="T0" fmla="*/ 0 w 131916"/>
                <a:gd name="T1" fmla="*/ 44863 h 77057"/>
                <a:gd name="T2" fmla="*/ 77284 w 131916"/>
                <a:gd name="T3" fmla="*/ 0 h 77057"/>
                <a:gd name="T4" fmla="*/ 131916 w 131916"/>
                <a:gd name="T5" fmla="*/ 31528 h 77057"/>
                <a:gd name="T6" fmla="*/ 51777 w 131916"/>
                <a:gd name="T7" fmla="*/ 77057 h 77057"/>
                <a:gd name="T8" fmla="*/ 0 w 131916"/>
                <a:gd name="T9" fmla="*/ 44863 h 77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</p:grpSp>
      <p:sp>
        <p:nvSpPr>
          <p:cNvPr id="37892" name="Google Shape;2223;p34">
            <a:extLst>
              <a:ext uri="{FF2B5EF4-FFF2-40B4-BE49-F238E27FC236}">
                <a16:creationId xmlns:a16="http://schemas.microsoft.com/office/drawing/2014/main" id="{583A4DA2-135D-418B-84F9-83553DD998B1}"/>
              </a:ext>
            </a:extLst>
          </p:cNvPr>
          <p:cNvSpPr txBox="1">
            <a:spLocks noGrp="1" noChangeArrowheads="1"/>
          </p:cNvSpPr>
          <p:nvPr>
            <p:ph type="ctrTitle" idx="4294967295"/>
          </p:nvPr>
        </p:nvSpPr>
        <p:spPr>
          <a:xfrm>
            <a:off x="685800" y="1201738"/>
            <a:ext cx="4343400" cy="833437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Clr>
                <a:schemeClr val="accent2"/>
              </a:buClr>
              <a:buSzPts val="4800"/>
              <a:buFont typeface="Raleway Thin" pitchFamily="2" charset="0"/>
              <a:buNone/>
            </a:pPr>
            <a:r>
              <a:rPr lang="en-US" altLang="en-US" sz="7200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THANKS!</a:t>
            </a:r>
          </a:p>
        </p:txBody>
      </p:sp>
      <p:sp>
        <p:nvSpPr>
          <p:cNvPr id="37893" name="Google Shape;2224;p34">
            <a:extLst>
              <a:ext uri="{FF2B5EF4-FFF2-40B4-BE49-F238E27FC236}">
                <a16:creationId xmlns:a16="http://schemas.microsoft.com/office/drawing/2014/main" id="{0659AF4C-D859-4FB0-866A-67A99ABC7057}"/>
              </a:ext>
            </a:extLst>
          </p:cNvPr>
          <p:cNvSpPr txBox="1">
            <a:spLocks noGrp="1" noChangeArrowheads="1"/>
          </p:cNvSpPr>
          <p:nvPr>
            <p:ph type="subTitle" idx="4294967295"/>
          </p:nvPr>
        </p:nvSpPr>
        <p:spPr>
          <a:xfrm>
            <a:off x="685800" y="3829050"/>
            <a:ext cx="4343400" cy="112713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SzPts val="1800"/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3A3F50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Check out the Projects page for more info!</a:t>
            </a: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Google Shape;379;p14">
            <a:extLst>
              <a:ext uri="{FF2B5EF4-FFF2-40B4-BE49-F238E27FC236}">
                <a16:creationId xmlns:a16="http://schemas.microsoft.com/office/drawing/2014/main" id="{F6A3BC9D-A942-4138-9935-D84D6026E892}"/>
              </a:ext>
            </a:extLst>
          </p:cNvPr>
          <p:cNvSpPr txBox="1">
            <a:spLocks noGrp="1" noChangeArrowheads="1"/>
          </p:cNvSpPr>
          <p:nvPr>
            <p:ph type="ctrTitle" idx="4294967295"/>
          </p:nvPr>
        </p:nvSpPr>
        <p:spPr>
          <a:xfrm>
            <a:off x="685800" y="1201738"/>
            <a:ext cx="4343400" cy="833437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Clr>
                <a:schemeClr val="accent2"/>
              </a:buClr>
              <a:buSzPts val="4800"/>
              <a:buFont typeface="Raleway Thin" pitchFamily="2" charset="0"/>
              <a:buNone/>
            </a:pPr>
            <a:r>
              <a:rPr lang="en-US" altLang="en-US" sz="7200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HELLO!</a:t>
            </a:r>
          </a:p>
        </p:txBody>
      </p:sp>
      <p:sp>
        <p:nvSpPr>
          <p:cNvPr id="9219" name="Google Shape;380;p14">
            <a:extLst>
              <a:ext uri="{FF2B5EF4-FFF2-40B4-BE49-F238E27FC236}">
                <a16:creationId xmlns:a16="http://schemas.microsoft.com/office/drawing/2014/main" id="{3BFF7F8E-7225-4863-B305-0260FC1B2372}"/>
              </a:ext>
            </a:extLst>
          </p:cNvPr>
          <p:cNvSpPr txBox="1">
            <a:spLocks noGrp="1" noChangeArrowheads="1"/>
          </p:cNvSpPr>
          <p:nvPr>
            <p:ph type="subTitle" idx="4294967295"/>
          </p:nvPr>
        </p:nvSpPr>
        <p:spPr>
          <a:xfrm>
            <a:off x="685800" y="2020888"/>
            <a:ext cx="4343400" cy="1920875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SzPts val="1800"/>
              <a:buFont typeface="Barlow Light" panose="00000400000000000000" pitchFamily="2" charset="0"/>
              <a:buNone/>
            </a:pPr>
            <a:r>
              <a:rPr lang="en-US" altLang="en-US" sz="3600" b="1">
                <a:solidFill>
                  <a:schemeClr val="accent1"/>
                </a:solidFill>
                <a:latin typeface="Barlow" panose="00000500000000000000" pitchFamily="2" charset="0"/>
                <a:cs typeface="Arial" panose="020B0604020202020204" pitchFamily="34" charset="0"/>
                <a:sym typeface="Barlow" panose="00000500000000000000" pitchFamily="2" charset="0"/>
              </a:rPr>
              <a:t>I am Adriana Solis</a:t>
            </a:r>
          </a:p>
          <a:p>
            <a:pPr eaLnBrk="1" hangingPunct="1">
              <a:lnSpc>
                <a:spcPct val="110000"/>
              </a:lnSpc>
              <a:spcBef>
                <a:spcPts val="600"/>
              </a:spcBef>
              <a:buClr>
                <a:srgbClr val="3A3F50"/>
              </a:buClr>
              <a:buSzPts val="1100"/>
            </a:pPr>
            <a:r>
              <a:rPr lang="en-US" altLang="en-US" sz="2000">
                <a:solidFill>
                  <a:srgbClr val="3A3F50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This demo shows the installation steps and functionality of my collaborative project, Pytest Plugin</a:t>
            </a:r>
            <a:endParaRPr lang="en-US" altLang="en-US" sz="3600" b="1">
              <a:solidFill>
                <a:srgbClr val="3A3F50"/>
              </a:solidFill>
              <a:latin typeface="Barlow Light" panose="00000400000000000000" pitchFamily="2" charset="0"/>
              <a:cs typeface="Arial" panose="020B0604020202020204" pitchFamily="34" charset="0"/>
              <a:sym typeface="Barlow Light" panose="00000400000000000000" pitchFamily="2" charset="0"/>
            </a:endParaRPr>
          </a:p>
        </p:txBody>
      </p:sp>
      <p:sp>
        <p:nvSpPr>
          <p:cNvPr id="9220" name="Google Shape;381;p14">
            <a:extLst>
              <a:ext uri="{FF2B5EF4-FFF2-40B4-BE49-F238E27FC236}">
                <a16:creationId xmlns:a16="http://schemas.microsoft.com/office/drawing/2014/main" id="{E1BD7D20-2F23-4DAC-87E2-5E3DFAEC42E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11C616FA-AE7B-4A82-8CC2-A8BDFA8D4569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/>
              <a:t>2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382" name="Google Shape;382;p14">
            <a:extLst>
              <a:ext uri="{FF2B5EF4-FFF2-40B4-BE49-F238E27FC236}">
                <a16:creationId xmlns:a16="http://schemas.microsoft.com/office/drawing/2014/main" id="{FB38A67E-324D-4773-9BA9-F8D7B78966B0}"/>
              </a:ext>
            </a:extLst>
          </p:cNvPr>
          <p:cNvPicPr preferRelativeResize="0"/>
          <p:nvPr/>
        </p:nvPicPr>
        <p:blipFill>
          <a:blip r:embed="rId3"/>
          <a:srcRect t="2356" b="2356"/>
          <a:stretch/>
        </p:blipFill>
        <p:spPr>
          <a:xfrm>
            <a:off x="5187600" y="1173450"/>
            <a:ext cx="2796600" cy="27966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9222" name="Google Shape;383;p14">
            <a:extLst>
              <a:ext uri="{FF2B5EF4-FFF2-40B4-BE49-F238E27FC236}">
                <a16:creationId xmlns:a16="http://schemas.microsoft.com/office/drawing/2014/main" id="{A87F99E0-0BE5-4F53-ADA2-DD67612AF3BB}"/>
              </a:ext>
            </a:extLst>
          </p:cNvPr>
          <p:cNvGrpSpPr>
            <a:grpSpLocks/>
          </p:cNvGrpSpPr>
          <p:nvPr/>
        </p:nvGrpSpPr>
        <p:grpSpPr bwMode="auto">
          <a:xfrm>
            <a:off x="7478713" y="1963738"/>
            <a:ext cx="885825" cy="2673350"/>
            <a:chOff x="5678143" y="1151382"/>
            <a:chExt cx="345795" cy="1043508"/>
          </a:xfrm>
        </p:grpSpPr>
        <p:sp>
          <p:nvSpPr>
            <p:cNvPr id="9223" name="Google Shape;384;p14">
              <a:extLst>
                <a:ext uri="{FF2B5EF4-FFF2-40B4-BE49-F238E27FC236}">
                  <a16:creationId xmlns:a16="http://schemas.microsoft.com/office/drawing/2014/main" id="{5D334827-5594-446F-9AF1-A5A31155C2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8143" y="1995246"/>
              <a:ext cx="345795" cy="199644"/>
            </a:xfrm>
            <a:custGeom>
              <a:avLst/>
              <a:gdLst>
                <a:gd name="T0" fmla="*/ 432245 w 432244"/>
                <a:gd name="T1" fmla="*/ 124778 h 249555"/>
                <a:gd name="T2" fmla="*/ 216122 w 432244"/>
                <a:gd name="T3" fmla="*/ 249555 h 249555"/>
                <a:gd name="T4" fmla="*/ 0 w 432244"/>
                <a:gd name="T5" fmla="*/ 124778 h 249555"/>
                <a:gd name="T6" fmla="*/ 216122 w 432244"/>
                <a:gd name="T7" fmla="*/ 0 h 249555"/>
                <a:gd name="T8" fmla="*/ 432245 w 432244"/>
                <a:gd name="T9" fmla="*/ 124778 h 249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4" name="Google Shape;385;p14">
              <a:extLst>
                <a:ext uri="{FF2B5EF4-FFF2-40B4-BE49-F238E27FC236}">
                  <a16:creationId xmlns:a16="http://schemas.microsoft.com/office/drawing/2014/main" id="{F5CBA3B8-9074-4ACE-BF2A-626E8B32A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1662" y="1153715"/>
              <a:ext cx="174078" cy="254926"/>
            </a:xfrm>
            <a:custGeom>
              <a:avLst/>
              <a:gdLst>
                <a:gd name="T0" fmla="*/ 77117 w 217597"/>
                <a:gd name="T1" fmla="*/ 10535 h 318657"/>
                <a:gd name="T2" fmla="*/ 173796 w 217597"/>
                <a:gd name="T3" fmla="*/ 43587 h 318657"/>
                <a:gd name="T4" fmla="*/ 187702 w 217597"/>
                <a:gd name="T5" fmla="*/ 153315 h 318657"/>
                <a:gd name="T6" fmla="*/ 216277 w 217597"/>
                <a:gd name="T7" fmla="*/ 234563 h 318657"/>
                <a:gd name="T8" fmla="*/ 145888 w 217597"/>
                <a:gd name="T9" fmla="*/ 316954 h 318657"/>
                <a:gd name="T10" fmla="*/ 11966 w 217597"/>
                <a:gd name="T11" fmla="*/ 280379 h 318657"/>
                <a:gd name="T12" fmla="*/ 11966 w 217597"/>
                <a:gd name="T13" fmla="*/ 189605 h 318657"/>
                <a:gd name="T14" fmla="*/ 40541 w 217597"/>
                <a:gd name="T15" fmla="*/ 113405 h 318657"/>
                <a:gd name="T16" fmla="*/ 77117 w 217597"/>
                <a:gd name="T17" fmla="*/ 10535 h 318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lnTo>
                    <a:pt x="77117" y="105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5" name="Google Shape;386;p14">
              <a:extLst>
                <a:ext uri="{FF2B5EF4-FFF2-40B4-BE49-F238E27FC236}">
                  <a16:creationId xmlns:a16="http://schemas.microsoft.com/office/drawing/2014/main" id="{1C9E9090-3D92-4577-8D41-97DE3BEF5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6639" y="1337053"/>
              <a:ext cx="32518" cy="188360"/>
            </a:xfrm>
            <a:custGeom>
              <a:avLst/>
              <a:gdLst>
                <a:gd name="T0" fmla="*/ 4152 w 40647"/>
                <a:gd name="T1" fmla="*/ 15917 h 235450"/>
                <a:gd name="T2" fmla="*/ 18154 w 40647"/>
                <a:gd name="T3" fmla="*/ 205274 h 235450"/>
                <a:gd name="T4" fmla="*/ 39585 w 40647"/>
                <a:gd name="T5" fmla="*/ 184986 h 235450"/>
                <a:gd name="T6" fmla="*/ 32442 w 40647"/>
                <a:gd name="T7" fmla="*/ 161554 h 235450"/>
                <a:gd name="T8" fmla="*/ 29013 w 40647"/>
                <a:gd name="T9" fmla="*/ 48873 h 235450"/>
                <a:gd name="T10" fmla="*/ 32442 w 40647"/>
                <a:gd name="T11" fmla="*/ 5820 h 235450"/>
                <a:gd name="T12" fmla="*/ 23488 w 40647"/>
                <a:gd name="T13" fmla="*/ 10 h 235450"/>
                <a:gd name="T14" fmla="*/ 4152 w 40647"/>
                <a:gd name="T15" fmla="*/ 15917 h 235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6" name="Google Shape;387;p14">
              <a:extLst>
                <a:ext uri="{FF2B5EF4-FFF2-40B4-BE49-F238E27FC236}">
                  <a16:creationId xmlns:a16="http://schemas.microsoft.com/office/drawing/2014/main" id="{CD12AD7E-3731-4ADC-8646-B721AC0DD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5186" y="1151382"/>
              <a:ext cx="83137" cy="102663"/>
            </a:xfrm>
            <a:custGeom>
              <a:avLst/>
              <a:gdLst>
                <a:gd name="T0" fmla="*/ 103921 w 103921"/>
                <a:gd name="T1" fmla="*/ 3833 h 128329"/>
                <a:gd name="T2" fmla="*/ 23911 w 103921"/>
                <a:gd name="T3" fmla="*/ 16406 h 128329"/>
                <a:gd name="T4" fmla="*/ 2575 w 103921"/>
                <a:gd name="T5" fmla="*/ 90225 h 128329"/>
                <a:gd name="T6" fmla="*/ 27150 w 103921"/>
                <a:gd name="T7" fmla="*/ 128325 h 128329"/>
                <a:gd name="T8" fmla="*/ 103921 w 103921"/>
                <a:gd name="T9" fmla="*/ 3833 h 128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7" name="Google Shape;388;p14">
              <a:extLst>
                <a:ext uri="{FF2B5EF4-FFF2-40B4-BE49-F238E27FC236}">
                  <a16:creationId xmlns:a16="http://schemas.microsoft.com/office/drawing/2014/main" id="{7F347B94-C094-4C58-833C-E6353F9DFB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1517" y="1263498"/>
              <a:ext cx="102898" cy="115088"/>
            </a:xfrm>
            <a:custGeom>
              <a:avLst/>
              <a:gdLst>
                <a:gd name="T0" fmla="*/ 102545 w 128622"/>
                <a:gd name="T1" fmla="*/ 0 h 143860"/>
                <a:gd name="T2" fmla="*/ 100355 w 128622"/>
                <a:gd name="T3" fmla="*/ 59627 h 143860"/>
                <a:gd name="T4" fmla="*/ 127977 w 128622"/>
                <a:gd name="T5" fmla="*/ 72485 h 143860"/>
                <a:gd name="T6" fmla="*/ 79400 w 128622"/>
                <a:gd name="T7" fmla="*/ 142018 h 143860"/>
                <a:gd name="T8" fmla="*/ 437 w 128622"/>
                <a:gd name="T9" fmla="*/ 100774 h 143860"/>
                <a:gd name="T10" fmla="*/ 24345 w 128622"/>
                <a:gd name="T11" fmla="*/ 47625 h 143860"/>
                <a:gd name="T12" fmla="*/ 39966 w 128622"/>
                <a:gd name="T13" fmla="*/ 47625 h 143860"/>
                <a:gd name="T14" fmla="*/ 41585 w 128622"/>
                <a:gd name="T15" fmla="*/ 20764 h 143860"/>
                <a:gd name="T16" fmla="*/ 102545 w 128622"/>
                <a:gd name="T17" fmla="*/ 0 h 143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8" name="Google Shape;389;p14">
              <a:extLst>
                <a:ext uri="{FF2B5EF4-FFF2-40B4-BE49-F238E27FC236}">
                  <a16:creationId xmlns:a16="http://schemas.microsoft.com/office/drawing/2014/main" id="{B68B1C0B-7904-4E1F-B5E4-6D1E67C9B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1607" y="1300507"/>
              <a:ext cx="149918" cy="172167"/>
            </a:xfrm>
            <a:custGeom>
              <a:avLst/>
              <a:gdLst>
                <a:gd name="T0" fmla="*/ 147575 w 187397"/>
                <a:gd name="T1" fmla="*/ 18193 h 215209"/>
                <a:gd name="T2" fmla="*/ 183485 w 187397"/>
                <a:gd name="T3" fmla="*/ 37243 h 215209"/>
                <a:gd name="T4" fmla="*/ 179008 w 187397"/>
                <a:gd name="T5" fmla="*/ 129921 h 215209"/>
                <a:gd name="T6" fmla="*/ 148623 w 187397"/>
                <a:gd name="T7" fmla="*/ 203835 h 215209"/>
                <a:gd name="T8" fmla="*/ 26703 w 187397"/>
                <a:gd name="T9" fmla="*/ 198977 h 215209"/>
                <a:gd name="T10" fmla="*/ 22703 w 187397"/>
                <a:gd name="T11" fmla="*/ 140208 h 215209"/>
                <a:gd name="T12" fmla="*/ 57945 w 187397"/>
                <a:gd name="T13" fmla="*/ 286 h 215209"/>
                <a:gd name="T14" fmla="*/ 73280 w 187397"/>
                <a:gd name="T15" fmla="*/ 286 h 215209"/>
                <a:gd name="T16" fmla="*/ 61755 w 187397"/>
                <a:gd name="T17" fmla="*/ 70771 h 215209"/>
                <a:gd name="T18" fmla="*/ 147575 w 187397"/>
                <a:gd name="T19" fmla="*/ 18193 h 215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29" name="Google Shape;390;p14">
              <a:extLst>
                <a:ext uri="{FF2B5EF4-FFF2-40B4-BE49-F238E27FC236}">
                  <a16:creationId xmlns:a16="http://schemas.microsoft.com/office/drawing/2014/main" id="{3A1DC7DA-FBB9-4FF5-94E1-D93E0157F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8246" y="1159602"/>
              <a:ext cx="110823" cy="136345"/>
            </a:xfrm>
            <a:custGeom>
              <a:avLst/>
              <a:gdLst>
                <a:gd name="T0" fmla="*/ 2908 w 138529"/>
                <a:gd name="T1" fmla="*/ 60608 h 170431"/>
                <a:gd name="T2" fmla="*/ 2908 w 138529"/>
                <a:gd name="T3" fmla="*/ 60608 h 170431"/>
                <a:gd name="T4" fmla="*/ 71107 w 138529"/>
                <a:gd name="T5" fmla="*/ 125 h 170431"/>
                <a:gd name="T6" fmla="*/ 138449 w 138529"/>
                <a:gd name="T7" fmla="*/ 74172 h 170431"/>
                <a:gd name="T8" fmla="*/ 106635 w 138529"/>
                <a:gd name="T9" fmla="*/ 129950 h 170431"/>
                <a:gd name="T10" fmla="*/ 101016 w 138529"/>
                <a:gd name="T11" fmla="*/ 145476 h 170431"/>
                <a:gd name="T12" fmla="*/ 41865 w 138529"/>
                <a:gd name="T13" fmla="*/ 170432 h 170431"/>
                <a:gd name="T14" fmla="*/ 14243 w 138529"/>
                <a:gd name="T15" fmla="*/ 146048 h 170431"/>
                <a:gd name="T16" fmla="*/ 2908 w 138529"/>
                <a:gd name="T17" fmla="*/ 60608 h 170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0" name="Google Shape;391;p14">
              <a:extLst>
                <a:ext uri="{FF2B5EF4-FFF2-40B4-BE49-F238E27FC236}">
                  <a16:creationId xmlns:a16="http://schemas.microsoft.com/office/drawing/2014/main" id="{25759719-BD4E-4E03-ADE1-6BD5BB3E6F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2703" y="1158869"/>
              <a:ext cx="110779" cy="104694"/>
            </a:xfrm>
            <a:custGeom>
              <a:avLst/>
              <a:gdLst>
                <a:gd name="T0" fmla="*/ 76867 w 138474"/>
                <a:gd name="T1" fmla="*/ 1709 h 130867"/>
                <a:gd name="T2" fmla="*/ 130969 w 138474"/>
                <a:gd name="T3" fmla="*/ 39332 h 130867"/>
                <a:gd name="T4" fmla="*/ 136017 w 138474"/>
                <a:gd name="T5" fmla="*/ 104102 h 130867"/>
                <a:gd name="T6" fmla="*/ 132398 w 138474"/>
                <a:gd name="T7" fmla="*/ 114294 h 130867"/>
                <a:gd name="T8" fmla="*/ 101060 w 138474"/>
                <a:gd name="T9" fmla="*/ 130868 h 130867"/>
                <a:gd name="T10" fmla="*/ 91059 w 138474"/>
                <a:gd name="T11" fmla="*/ 83243 h 130867"/>
                <a:gd name="T12" fmla="*/ 86678 w 138474"/>
                <a:gd name="T13" fmla="*/ 69717 h 130867"/>
                <a:gd name="T14" fmla="*/ 82296 w 138474"/>
                <a:gd name="T15" fmla="*/ 58954 h 130867"/>
                <a:gd name="T16" fmla="*/ 62103 w 138474"/>
                <a:gd name="T17" fmla="*/ 37046 h 130867"/>
                <a:gd name="T18" fmla="*/ 0 w 138474"/>
                <a:gd name="T19" fmla="*/ 39999 h 130867"/>
                <a:gd name="T20" fmla="*/ 76867 w 138474"/>
                <a:gd name="T21" fmla="*/ 1709 h 130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1" name="Google Shape;392;p14">
              <a:extLst>
                <a:ext uri="{FF2B5EF4-FFF2-40B4-BE49-F238E27FC236}">
                  <a16:creationId xmlns:a16="http://schemas.microsoft.com/office/drawing/2014/main" id="{ECF351A6-94ED-4224-BB5A-C3E5FF196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276" y="1323720"/>
              <a:ext cx="74471" cy="246223"/>
            </a:xfrm>
            <a:custGeom>
              <a:avLst/>
              <a:gdLst>
                <a:gd name="T0" fmla="*/ 39367 w 93089"/>
                <a:gd name="T1" fmla="*/ 248524 h 307779"/>
                <a:gd name="T2" fmla="*/ 50988 w 93089"/>
                <a:gd name="T3" fmla="*/ 168990 h 307779"/>
                <a:gd name="T4" fmla="*/ 6982 w 93089"/>
                <a:gd name="T5" fmla="*/ 51833 h 307779"/>
                <a:gd name="T6" fmla="*/ 10887 w 93089"/>
                <a:gd name="T7" fmla="*/ 4779 h 307779"/>
                <a:gd name="T8" fmla="*/ 48987 w 93089"/>
                <a:gd name="T9" fmla="*/ 23829 h 307779"/>
                <a:gd name="T10" fmla="*/ 89373 w 93089"/>
                <a:gd name="T11" fmla="*/ 134034 h 307779"/>
                <a:gd name="T12" fmla="*/ 88230 w 93089"/>
                <a:gd name="T13" fmla="*/ 225188 h 307779"/>
                <a:gd name="T14" fmla="*/ 60513 w 93089"/>
                <a:gd name="T15" fmla="*/ 306436 h 307779"/>
                <a:gd name="T16" fmla="*/ 39367 w 93089"/>
                <a:gd name="T17" fmla="*/ 248524 h 307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2" name="Google Shape;393;p14">
              <a:extLst>
                <a:ext uri="{FF2B5EF4-FFF2-40B4-BE49-F238E27FC236}">
                  <a16:creationId xmlns:a16="http://schemas.microsoft.com/office/drawing/2014/main" id="{A8BF360F-5D32-4D5B-8048-922F2DB47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1068" y="2061801"/>
              <a:ext cx="86995" cy="66513"/>
            </a:xfrm>
            <a:custGeom>
              <a:avLst/>
              <a:gdLst>
                <a:gd name="T0" fmla="*/ 100855 w 108744"/>
                <a:gd name="T1" fmla="*/ 2 h 83141"/>
                <a:gd name="T2" fmla="*/ 66470 w 108744"/>
                <a:gd name="T3" fmla="*/ 4194 h 83141"/>
                <a:gd name="T4" fmla="*/ 18845 w 108744"/>
                <a:gd name="T5" fmla="*/ 40769 h 83141"/>
                <a:gd name="T6" fmla="*/ 271 w 108744"/>
                <a:gd name="T7" fmla="*/ 68106 h 83141"/>
                <a:gd name="T8" fmla="*/ 52945 w 108744"/>
                <a:gd name="T9" fmla="*/ 76584 h 83141"/>
                <a:gd name="T10" fmla="*/ 89616 w 108744"/>
                <a:gd name="T11" fmla="*/ 50866 h 83141"/>
                <a:gd name="T12" fmla="*/ 108666 w 108744"/>
                <a:gd name="T13" fmla="*/ 31054 h 83141"/>
                <a:gd name="T14" fmla="*/ 100855 w 108744"/>
                <a:gd name="T15" fmla="*/ 2 h 83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3" name="Google Shape;394;p14">
              <a:extLst>
                <a:ext uri="{FF2B5EF4-FFF2-40B4-BE49-F238E27FC236}">
                  <a16:creationId xmlns:a16="http://schemas.microsoft.com/office/drawing/2014/main" id="{78B1552F-255D-49AA-8F0A-1EE17FDE7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1514" y="2082973"/>
              <a:ext cx="86563" cy="44990"/>
            </a:xfrm>
            <a:custGeom>
              <a:avLst/>
              <a:gdLst>
                <a:gd name="T0" fmla="*/ 107918 w 108204"/>
                <a:gd name="T1" fmla="*/ 0 h 56238"/>
                <a:gd name="T2" fmla="*/ 88868 w 108204"/>
                <a:gd name="T3" fmla="*/ 19050 h 56238"/>
                <a:gd name="T4" fmla="*/ 51530 w 108204"/>
                <a:gd name="T5" fmla="*/ 45149 h 56238"/>
                <a:gd name="T6" fmla="*/ 0 w 108204"/>
                <a:gd name="T7" fmla="*/ 41815 h 56238"/>
                <a:gd name="T8" fmla="*/ 52483 w 108204"/>
                <a:gd name="T9" fmla="*/ 49721 h 56238"/>
                <a:gd name="T10" fmla="*/ 89154 w 108204"/>
                <a:gd name="T11" fmla="*/ 24003 h 56238"/>
                <a:gd name="T12" fmla="*/ 108204 w 108204"/>
                <a:gd name="T13" fmla="*/ 4191 h 56238"/>
                <a:gd name="T14" fmla="*/ 107918 w 108204"/>
                <a:gd name="T15" fmla="*/ 0 h 56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4" name="Google Shape;395;p14">
              <a:extLst>
                <a:ext uri="{FF2B5EF4-FFF2-40B4-BE49-F238E27FC236}">
                  <a16:creationId xmlns:a16="http://schemas.microsoft.com/office/drawing/2014/main" id="{CCAAE42E-0B5A-4F6E-B425-48D5D0B1A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4925" y="2047104"/>
              <a:ext cx="79862" cy="61873"/>
            </a:xfrm>
            <a:custGeom>
              <a:avLst/>
              <a:gdLst>
                <a:gd name="T0" fmla="*/ 91860 w 99827"/>
                <a:gd name="T1" fmla="*/ 1 h 77341"/>
                <a:gd name="T2" fmla="*/ 60999 w 99827"/>
                <a:gd name="T3" fmla="*/ 5240 h 77341"/>
                <a:gd name="T4" fmla="*/ 17279 w 99827"/>
                <a:gd name="T5" fmla="*/ 38578 h 77341"/>
                <a:gd name="T6" fmla="*/ 229 w 99827"/>
                <a:gd name="T7" fmla="*/ 63533 h 77341"/>
                <a:gd name="T8" fmla="*/ 48521 w 99827"/>
                <a:gd name="T9" fmla="*/ 71344 h 77341"/>
                <a:gd name="T10" fmla="*/ 82145 w 99827"/>
                <a:gd name="T11" fmla="*/ 47817 h 77341"/>
                <a:gd name="T12" fmla="*/ 99766 w 99827"/>
                <a:gd name="T13" fmla="*/ 29624 h 77341"/>
                <a:gd name="T14" fmla="*/ 91860 w 99827"/>
                <a:gd name="T15" fmla="*/ 1 h 77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5" name="Google Shape;396;p14">
              <a:extLst>
                <a:ext uri="{FF2B5EF4-FFF2-40B4-BE49-F238E27FC236}">
                  <a16:creationId xmlns:a16="http://schemas.microsoft.com/office/drawing/2014/main" id="{C44A82E5-982E-488B-885C-E1F810DF2A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4880" y="2067438"/>
              <a:ext cx="79629" cy="41383"/>
            </a:xfrm>
            <a:custGeom>
              <a:avLst/>
              <a:gdLst>
                <a:gd name="T0" fmla="*/ 99536 w 99536"/>
                <a:gd name="T1" fmla="*/ 0 h 51729"/>
                <a:gd name="T2" fmla="*/ 81820 w 99536"/>
                <a:gd name="T3" fmla="*/ 17812 h 51729"/>
                <a:gd name="T4" fmla="*/ 47625 w 99536"/>
                <a:gd name="T5" fmla="*/ 41720 h 51729"/>
                <a:gd name="T6" fmla="*/ 0 w 99536"/>
                <a:gd name="T7" fmla="*/ 38671 h 51729"/>
                <a:gd name="T8" fmla="*/ 47625 w 99536"/>
                <a:gd name="T9" fmla="*/ 45911 h 51729"/>
                <a:gd name="T10" fmla="*/ 81248 w 99536"/>
                <a:gd name="T11" fmla="*/ 22384 h 51729"/>
                <a:gd name="T12" fmla="*/ 98870 w 99536"/>
                <a:gd name="T13" fmla="*/ 4191 h 51729"/>
                <a:gd name="T14" fmla="*/ 99536 w 99536"/>
                <a:gd name="T15" fmla="*/ 0 h 51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6" name="Google Shape;397;p14">
              <a:extLst>
                <a:ext uri="{FF2B5EF4-FFF2-40B4-BE49-F238E27FC236}">
                  <a16:creationId xmlns:a16="http://schemas.microsoft.com/office/drawing/2014/main" id="{2C445FF0-F1B7-414F-B191-FB5A7E4E4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7722" y="1472916"/>
              <a:ext cx="170454" cy="595560"/>
            </a:xfrm>
            <a:custGeom>
              <a:avLst/>
              <a:gdLst>
                <a:gd name="T0" fmla="*/ 5465 w 213068"/>
                <a:gd name="T1" fmla="*/ 110490 h 744450"/>
                <a:gd name="T2" fmla="*/ 27849 w 213068"/>
                <a:gd name="T3" fmla="*/ 0 h 744450"/>
                <a:gd name="T4" fmla="*/ 77855 w 213068"/>
                <a:gd name="T5" fmla="*/ 12478 h 744450"/>
                <a:gd name="T6" fmla="*/ 153388 w 213068"/>
                <a:gd name="T7" fmla="*/ 5048 h 744450"/>
                <a:gd name="T8" fmla="*/ 180059 w 213068"/>
                <a:gd name="T9" fmla="*/ 46291 h 744450"/>
                <a:gd name="T10" fmla="*/ 212158 w 213068"/>
                <a:gd name="T11" fmla="*/ 172879 h 744450"/>
                <a:gd name="T12" fmla="*/ 182916 w 213068"/>
                <a:gd name="T13" fmla="*/ 409480 h 744450"/>
                <a:gd name="T14" fmla="*/ 198442 w 213068"/>
                <a:gd name="T15" fmla="*/ 508826 h 744450"/>
                <a:gd name="T16" fmla="*/ 182630 w 213068"/>
                <a:gd name="T17" fmla="*/ 627793 h 744450"/>
                <a:gd name="T18" fmla="*/ 167581 w 213068"/>
                <a:gd name="T19" fmla="*/ 736568 h 744450"/>
                <a:gd name="T20" fmla="*/ 133195 w 213068"/>
                <a:gd name="T21" fmla="*/ 740759 h 744450"/>
                <a:gd name="T22" fmla="*/ 135005 w 213068"/>
                <a:gd name="T23" fmla="*/ 634365 h 744450"/>
                <a:gd name="T24" fmla="*/ 129004 w 213068"/>
                <a:gd name="T25" fmla="*/ 545402 h 744450"/>
                <a:gd name="T26" fmla="*/ 117098 w 213068"/>
                <a:gd name="T27" fmla="*/ 426148 h 744450"/>
                <a:gd name="T28" fmla="*/ 107573 w 213068"/>
                <a:gd name="T29" fmla="*/ 351568 h 744450"/>
                <a:gd name="T30" fmla="*/ 93476 w 213068"/>
                <a:gd name="T31" fmla="*/ 162973 h 744450"/>
                <a:gd name="T32" fmla="*/ 91857 w 213068"/>
                <a:gd name="T33" fmla="*/ 192500 h 744450"/>
                <a:gd name="T34" fmla="*/ 83380 w 213068"/>
                <a:gd name="T35" fmla="*/ 299561 h 744450"/>
                <a:gd name="T36" fmla="*/ 73855 w 213068"/>
                <a:gd name="T37" fmla="*/ 385286 h 744450"/>
                <a:gd name="T38" fmla="*/ 87380 w 213068"/>
                <a:gd name="T39" fmla="*/ 423386 h 744450"/>
                <a:gd name="T40" fmla="*/ 94429 w 213068"/>
                <a:gd name="T41" fmla="*/ 588740 h 744450"/>
                <a:gd name="T42" fmla="*/ 76712 w 213068"/>
                <a:gd name="T43" fmla="*/ 719138 h 744450"/>
                <a:gd name="T44" fmla="*/ 45756 w 213068"/>
                <a:gd name="T45" fmla="*/ 723233 h 744450"/>
                <a:gd name="T46" fmla="*/ 35183 w 213068"/>
                <a:gd name="T47" fmla="*/ 591407 h 744450"/>
                <a:gd name="T48" fmla="*/ 10895 w 213068"/>
                <a:gd name="T49" fmla="*/ 421100 h 744450"/>
                <a:gd name="T50" fmla="*/ 1941 w 213068"/>
                <a:gd name="T51" fmla="*/ 336804 h 744450"/>
                <a:gd name="T52" fmla="*/ 5465 w 213068"/>
                <a:gd name="T53" fmla="*/ 110490 h 744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398" name="Google Shape;398;p14">
              <a:extLst>
                <a:ext uri="{FF2B5EF4-FFF2-40B4-BE49-F238E27FC236}">
                  <a16:creationId xmlns:a16="http://schemas.microsoft.com/office/drawing/2014/main" id="{AAECA5E5-A533-40D6-A5FE-1D1E81A890D8}"/>
                </a:ext>
              </a:extLst>
            </p:cNvPr>
            <p:cNvSpPr/>
            <p:nvPr/>
          </p:nvSpPr>
          <p:spPr>
            <a:xfrm>
              <a:off x="5770479" y="1458734"/>
              <a:ext cx="181574" cy="395963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198662" scaled="0"/>
            </a:gradFill>
            <a:ln>
              <a:noFill/>
            </a:ln>
          </p:spPr>
          <p:txBody>
            <a:bodyPr spcFirstLastPara="1" lIns="91425" tIns="45700" rIns="91425" bIns="45700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sz="1800" kern="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8" name="Google Shape;399;p14">
              <a:extLst>
                <a:ext uri="{FF2B5EF4-FFF2-40B4-BE49-F238E27FC236}">
                  <a16:creationId xmlns:a16="http://schemas.microsoft.com/office/drawing/2014/main" id="{F34D8F48-F869-48F6-B65E-4200A7412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5126" y="1321170"/>
              <a:ext cx="61010" cy="76023"/>
            </a:xfrm>
            <a:custGeom>
              <a:avLst/>
              <a:gdLst>
                <a:gd name="T0" fmla="*/ 76263 w 76263"/>
                <a:gd name="T1" fmla="*/ 71216 h 95029"/>
                <a:gd name="T2" fmla="*/ 17303 w 76263"/>
                <a:gd name="T3" fmla="*/ 94743 h 95029"/>
                <a:gd name="T4" fmla="*/ 1968 w 76263"/>
                <a:gd name="T5" fmla="*/ 42165 h 95029"/>
                <a:gd name="T6" fmla="*/ 15303 w 76263"/>
                <a:gd name="T7" fmla="*/ 2826 h 95029"/>
                <a:gd name="T8" fmla="*/ 76263 w 76263"/>
                <a:gd name="T9" fmla="*/ 71216 h 950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9239" name="Google Shape;400;p14">
              <a:extLst>
                <a:ext uri="{FF2B5EF4-FFF2-40B4-BE49-F238E27FC236}">
                  <a16:creationId xmlns:a16="http://schemas.microsoft.com/office/drawing/2014/main" id="{6A9F6BCF-82F0-4087-8A00-FD4C4566A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7141" y="1300603"/>
              <a:ext cx="50825" cy="53396"/>
            </a:xfrm>
            <a:custGeom>
              <a:avLst/>
              <a:gdLst>
                <a:gd name="T0" fmla="*/ 63532 w 63531"/>
                <a:gd name="T1" fmla="*/ 451 h 66745"/>
                <a:gd name="T2" fmla="*/ 0 w 63531"/>
                <a:gd name="T3" fmla="*/ 59411 h 66745"/>
                <a:gd name="T4" fmla="*/ 12192 w 63531"/>
                <a:gd name="T5" fmla="*/ 66745 h 66745"/>
                <a:gd name="T6" fmla="*/ 63532 w 63531"/>
                <a:gd name="T7" fmla="*/ 451 h 66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</p:grp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Google Shape;405;p15">
            <a:extLst>
              <a:ext uri="{FF2B5EF4-FFF2-40B4-BE49-F238E27FC236}">
                <a16:creationId xmlns:a16="http://schemas.microsoft.com/office/drawing/2014/main" id="{E3F4018C-A3DC-451A-9489-46C191791A34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1041400" y="1800225"/>
            <a:ext cx="4676775" cy="1160463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Raleway Thin" pitchFamily="2" charset="0"/>
              <a:buNone/>
            </a:pPr>
            <a:r>
              <a:rPr lang="en-US" altLang="en-US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Installation</a:t>
            </a:r>
          </a:p>
        </p:txBody>
      </p:sp>
      <p:sp>
        <p:nvSpPr>
          <p:cNvPr id="11267" name="Google Shape;406;p15">
            <a:extLst>
              <a:ext uri="{FF2B5EF4-FFF2-40B4-BE49-F238E27FC236}">
                <a16:creationId xmlns:a16="http://schemas.microsoft.com/office/drawing/2014/main" id="{4EA6BBDC-DF15-4966-89E9-30548C79F18F}"/>
              </a:ext>
            </a:extLst>
          </p:cNvPr>
          <p:cNvSpPr txBox="1">
            <a:spLocks noGrp="1" noChangeArrowheads="1"/>
          </p:cNvSpPr>
          <p:nvPr>
            <p:ph type="subTitle" idx="1"/>
          </p:nvPr>
        </p:nvSpPr>
        <p:spPr>
          <a:xfrm>
            <a:off x="1085850" y="3287713"/>
            <a:ext cx="4676775" cy="384175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757B89"/>
              </a:buClr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757B89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These next slides will show the steps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757B89"/>
              </a:buClr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757B89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used to install this project correctly</a:t>
            </a:r>
          </a:p>
        </p:txBody>
      </p:sp>
      <p:sp>
        <p:nvSpPr>
          <p:cNvPr id="11268" name="Google Shape;407;p15">
            <a:extLst>
              <a:ext uri="{FF2B5EF4-FFF2-40B4-BE49-F238E27FC236}">
                <a16:creationId xmlns:a16="http://schemas.microsoft.com/office/drawing/2014/main" id="{9150099E-3A74-4A64-AF9A-B7D7818616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866900"/>
            <a:ext cx="609600" cy="142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600" b="1">
                <a:solidFill>
                  <a:srgbClr val="FFFFFF"/>
                </a:solidFill>
                <a:latin typeface="Barlow" panose="00000500000000000000" pitchFamily="2" charset="0"/>
                <a:sym typeface="Barlow" panose="00000500000000000000" pitchFamily="2" charset="0"/>
              </a:rPr>
              <a:t>1</a:t>
            </a:r>
          </a:p>
        </p:txBody>
      </p:sp>
      <p:grpSp>
        <p:nvGrpSpPr>
          <p:cNvPr id="11269" name="Google Shape;408;p15">
            <a:extLst>
              <a:ext uri="{FF2B5EF4-FFF2-40B4-BE49-F238E27FC236}">
                <a16:creationId xmlns:a16="http://schemas.microsoft.com/office/drawing/2014/main" id="{3D82F272-1DCD-42C2-BDBF-EF6333707917}"/>
              </a:ext>
            </a:extLst>
          </p:cNvPr>
          <p:cNvGrpSpPr>
            <a:grpSpLocks/>
          </p:cNvGrpSpPr>
          <p:nvPr/>
        </p:nvGrpSpPr>
        <p:grpSpPr bwMode="auto">
          <a:xfrm>
            <a:off x="5435600" y="912813"/>
            <a:ext cx="3238500" cy="3317875"/>
            <a:chOff x="2270525" y="117216"/>
            <a:chExt cx="4650765" cy="4762722"/>
          </a:xfrm>
        </p:grpSpPr>
        <p:sp>
          <p:nvSpPr>
            <p:cNvPr id="11270" name="Google Shape;409;p15">
              <a:extLst>
                <a:ext uri="{FF2B5EF4-FFF2-40B4-BE49-F238E27FC236}">
                  <a16:creationId xmlns:a16="http://schemas.microsoft.com/office/drawing/2014/main" id="{5DD16C75-F6E2-47B9-8DA7-DB15770E8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0525" y="2788917"/>
              <a:ext cx="1367464" cy="791146"/>
            </a:xfrm>
            <a:custGeom>
              <a:avLst/>
              <a:gdLst>
                <a:gd name="T0" fmla="*/ 1367464 w 1367464"/>
                <a:gd name="T1" fmla="*/ 395573 h 791146"/>
                <a:gd name="T2" fmla="*/ 683732 w 1367464"/>
                <a:gd name="T3" fmla="*/ 791146 h 791146"/>
                <a:gd name="T4" fmla="*/ 0 w 1367464"/>
                <a:gd name="T5" fmla="*/ 395573 h 791146"/>
                <a:gd name="T6" fmla="*/ 683732 w 1367464"/>
                <a:gd name="T7" fmla="*/ 0 h 791146"/>
                <a:gd name="T8" fmla="*/ 1367464 w 1367464"/>
                <a:gd name="T9" fmla="*/ 395573 h 79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1" name="Google Shape;410;p15">
              <a:extLst>
                <a:ext uri="{FF2B5EF4-FFF2-40B4-BE49-F238E27FC236}">
                  <a16:creationId xmlns:a16="http://schemas.microsoft.com/office/drawing/2014/main" id="{A0C24202-048E-4531-BFF2-57F7F6B82E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5006" y="2921600"/>
              <a:ext cx="762723" cy="441198"/>
            </a:xfrm>
            <a:custGeom>
              <a:avLst/>
              <a:gdLst>
                <a:gd name="T0" fmla="*/ 762723 w 762723"/>
                <a:gd name="T1" fmla="*/ 220599 h 441198"/>
                <a:gd name="T2" fmla="*/ 381362 w 762723"/>
                <a:gd name="T3" fmla="*/ 441198 h 441198"/>
                <a:gd name="T4" fmla="*/ 0 w 762723"/>
                <a:gd name="T5" fmla="*/ 220599 h 441198"/>
                <a:gd name="T6" fmla="*/ 381362 w 762723"/>
                <a:gd name="T7" fmla="*/ 0 h 441198"/>
                <a:gd name="T8" fmla="*/ 762723 w 762723"/>
                <a:gd name="T9" fmla="*/ 220599 h 441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3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2" name="Google Shape;411;p15">
              <a:extLst>
                <a:ext uri="{FF2B5EF4-FFF2-40B4-BE49-F238E27FC236}">
                  <a16:creationId xmlns:a16="http://schemas.microsoft.com/office/drawing/2014/main" id="{5C3A8C6C-29C6-4424-BA2F-69CA23948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4012" y="3000943"/>
              <a:ext cx="217486" cy="125920"/>
            </a:xfrm>
            <a:custGeom>
              <a:avLst/>
              <a:gdLst>
                <a:gd name="T0" fmla="*/ 217486 w 217486"/>
                <a:gd name="T1" fmla="*/ 62960 h 125920"/>
                <a:gd name="T2" fmla="*/ 108743 w 217486"/>
                <a:gd name="T3" fmla="*/ 125920 h 125920"/>
                <a:gd name="T4" fmla="*/ 0 w 217486"/>
                <a:gd name="T5" fmla="*/ 62960 h 125920"/>
                <a:gd name="T6" fmla="*/ 108743 w 217486"/>
                <a:gd name="T7" fmla="*/ 0 h 125920"/>
                <a:gd name="T8" fmla="*/ 217486 w 217486"/>
                <a:gd name="T9" fmla="*/ 62960 h 125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3" name="Google Shape;412;p15">
              <a:extLst>
                <a:ext uri="{FF2B5EF4-FFF2-40B4-BE49-F238E27FC236}">
                  <a16:creationId xmlns:a16="http://schemas.microsoft.com/office/drawing/2014/main" id="{079073AA-325B-4C7C-BB31-39227C0436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1806" y="2229228"/>
              <a:ext cx="209121" cy="823531"/>
            </a:xfrm>
            <a:custGeom>
              <a:avLst/>
              <a:gdLst>
                <a:gd name="T0" fmla="*/ 0 w 209121"/>
                <a:gd name="T1" fmla="*/ 0 h 823531"/>
                <a:gd name="T2" fmla="*/ 209121 w 209121"/>
                <a:gd name="T3" fmla="*/ 0 h 823531"/>
                <a:gd name="T4" fmla="*/ 209121 w 209121"/>
                <a:gd name="T5" fmla="*/ 823532 h 823531"/>
                <a:gd name="T6" fmla="*/ 0 w 209121"/>
                <a:gd name="T7" fmla="*/ 823532 h 823531"/>
                <a:gd name="T8" fmla="*/ 0 w 209121"/>
                <a:gd name="T9" fmla="*/ 0 h 823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4" name="Google Shape;413;p15">
              <a:extLst>
                <a:ext uri="{FF2B5EF4-FFF2-40B4-BE49-F238E27FC236}">
                  <a16:creationId xmlns:a16="http://schemas.microsoft.com/office/drawing/2014/main" id="{B42342FC-A8A2-47C9-868C-8ECE9BFCB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1826" y="2112223"/>
              <a:ext cx="249895" cy="580777"/>
            </a:xfrm>
            <a:custGeom>
              <a:avLst/>
              <a:gdLst>
                <a:gd name="T0" fmla="*/ 0 w 249895"/>
                <a:gd name="T1" fmla="*/ 107670 h 580777"/>
                <a:gd name="T2" fmla="*/ 125948 w 249895"/>
                <a:gd name="T3" fmla="*/ 580777 h 580777"/>
                <a:gd name="T4" fmla="*/ 249520 w 249895"/>
                <a:gd name="T5" fmla="*/ 102527 h 580777"/>
                <a:gd name="T6" fmla="*/ 0 w 249895"/>
                <a:gd name="T7" fmla="*/ 107670 h 5807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5" name="Google Shape;414;p15">
              <a:extLst>
                <a:ext uri="{FF2B5EF4-FFF2-40B4-BE49-F238E27FC236}">
                  <a16:creationId xmlns:a16="http://schemas.microsoft.com/office/drawing/2014/main" id="{A9175476-2251-4A75-915B-B3EC68675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3659" y="1582290"/>
              <a:ext cx="397711" cy="625506"/>
            </a:xfrm>
            <a:custGeom>
              <a:avLst/>
              <a:gdLst>
                <a:gd name="T0" fmla="*/ 311306 w 397711"/>
                <a:gd name="T1" fmla="*/ 0 h 625506"/>
                <a:gd name="T2" fmla="*/ 33079 w 397711"/>
                <a:gd name="T3" fmla="*/ 271272 h 625506"/>
                <a:gd name="T4" fmla="*/ 0 w 397711"/>
                <a:gd name="T5" fmla="*/ 625507 h 625506"/>
                <a:gd name="T6" fmla="*/ 336495 w 397711"/>
                <a:gd name="T7" fmla="*/ 456438 h 625506"/>
                <a:gd name="T8" fmla="*/ 397711 w 397711"/>
                <a:gd name="T9" fmla="*/ 24384 h 625506"/>
                <a:gd name="T10" fmla="*/ 311306 w 397711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6" name="Google Shape;415;p15">
              <a:extLst>
                <a:ext uri="{FF2B5EF4-FFF2-40B4-BE49-F238E27FC236}">
                  <a16:creationId xmlns:a16="http://schemas.microsoft.com/office/drawing/2014/main" id="{91DE875F-FA4B-419E-A800-686F9D3205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177" y="1582290"/>
              <a:ext cx="397710" cy="625506"/>
            </a:xfrm>
            <a:custGeom>
              <a:avLst/>
              <a:gdLst>
                <a:gd name="T0" fmla="*/ 86405 w 397710"/>
                <a:gd name="T1" fmla="*/ 0 h 625506"/>
                <a:gd name="T2" fmla="*/ 364537 w 397710"/>
                <a:gd name="T3" fmla="*/ 271272 h 625506"/>
                <a:gd name="T4" fmla="*/ 397711 w 397710"/>
                <a:gd name="T5" fmla="*/ 625507 h 625506"/>
                <a:gd name="T6" fmla="*/ 59980 w 397710"/>
                <a:gd name="T7" fmla="*/ 444722 h 625506"/>
                <a:gd name="T8" fmla="*/ 0 w 397710"/>
                <a:gd name="T9" fmla="*/ 24384 h 625506"/>
                <a:gd name="T10" fmla="*/ 86405 w 397710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7" name="Google Shape;416;p15">
              <a:extLst>
                <a:ext uri="{FF2B5EF4-FFF2-40B4-BE49-F238E27FC236}">
                  <a16:creationId xmlns:a16="http://schemas.microsoft.com/office/drawing/2014/main" id="{5233CEA6-C94E-4E6F-9378-56207791490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5951" y="2102641"/>
              <a:ext cx="276610" cy="160020"/>
            </a:xfrm>
            <a:custGeom>
              <a:avLst/>
              <a:gdLst>
                <a:gd name="T0" fmla="*/ 276611 w 276610"/>
                <a:gd name="T1" fmla="*/ 80010 h 160020"/>
                <a:gd name="T2" fmla="*/ 138305 w 276610"/>
                <a:gd name="T3" fmla="*/ 160020 h 160020"/>
                <a:gd name="T4" fmla="*/ 0 w 276610"/>
                <a:gd name="T5" fmla="*/ 80010 h 160020"/>
                <a:gd name="T6" fmla="*/ 138305 w 276610"/>
                <a:gd name="T7" fmla="*/ 0 h 160020"/>
                <a:gd name="T8" fmla="*/ 276611 w 276610"/>
                <a:gd name="T9" fmla="*/ 80010 h 160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8" name="Google Shape;417;p15">
              <a:extLst>
                <a:ext uri="{FF2B5EF4-FFF2-40B4-BE49-F238E27FC236}">
                  <a16:creationId xmlns:a16="http://schemas.microsoft.com/office/drawing/2014/main" id="{C0D8D78A-D7BB-4B15-A847-290958334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2030632"/>
              <a:ext cx="418908" cy="74675"/>
            </a:xfrm>
            <a:custGeom>
              <a:avLst/>
              <a:gdLst>
                <a:gd name="T0" fmla="*/ 0 w 418908"/>
                <a:gd name="T1" fmla="*/ 72009 h 74675"/>
                <a:gd name="T2" fmla="*/ 0 w 418908"/>
                <a:gd name="T3" fmla="*/ 0 h 74675"/>
                <a:gd name="T4" fmla="*/ 418908 w 418908"/>
                <a:gd name="T5" fmla="*/ 0 h 74675"/>
                <a:gd name="T6" fmla="*/ 418908 w 418908"/>
                <a:gd name="T7" fmla="*/ 74676 h 74675"/>
                <a:gd name="T8" fmla="*/ 0 w 418908"/>
                <a:gd name="T9" fmla="*/ 72009 h 74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79" name="Google Shape;418;p15">
              <a:extLst>
                <a:ext uri="{FF2B5EF4-FFF2-40B4-BE49-F238E27FC236}">
                  <a16:creationId xmlns:a16="http://schemas.microsoft.com/office/drawing/2014/main" id="{C2C4D4B8-7DA1-4A65-B30B-EF8A784717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1981197"/>
              <a:ext cx="419383" cy="242697"/>
            </a:xfrm>
            <a:custGeom>
              <a:avLst/>
              <a:gdLst>
                <a:gd name="T0" fmla="*/ 419384 w 419383"/>
                <a:gd name="T1" fmla="*/ 121348 h 242697"/>
                <a:gd name="T2" fmla="*/ 209692 w 419383"/>
                <a:gd name="T3" fmla="*/ 242697 h 242697"/>
                <a:gd name="T4" fmla="*/ 0 w 419383"/>
                <a:gd name="T5" fmla="*/ 121348 h 242697"/>
                <a:gd name="T6" fmla="*/ 209692 w 419383"/>
                <a:gd name="T7" fmla="*/ 0 h 242697"/>
                <a:gd name="T8" fmla="*/ 419384 w 419383"/>
                <a:gd name="T9" fmla="*/ 121348 h 242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0" name="Google Shape;419;p15">
              <a:extLst>
                <a:ext uri="{FF2B5EF4-FFF2-40B4-BE49-F238E27FC236}">
                  <a16:creationId xmlns:a16="http://schemas.microsoft.com/office/drawing/2014/main" id="{3A8172FA-3C93-4CF9-B5BF-981F60D64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7703" y="1845275"/>
              <a:ext cx="511777" cy="296036"/>
            </a:xfrm>
            <a:custGeom>
              <a:avLst/>
              <a:gdLst>
                <a:gd name="T0" fmla="*/ 511777 w 511777"/>
                <a:gd name="T1" fmla="*/ 148019 h 296036"/>
                <a:gd name="T2" fmla="*/ 255889 w 511777"/>
                <a:gd name="T3" fmla="*/ 296037 h 296036"/>
                <a:gd name="T4" fmla="*/ 0 w 511777"/>
                <a:gd name="T5" fmla="*/ 148019 h 296036"/>
                <a:gd name="T6" fmla="*/ 255889 w 511777"/>
                <a:gd name="T7" fmla="*/ 0 h 296036"/>
                <a:gd name="T8" fmla="*/ 511777 w 511777"/>
                <a:gd name="T9" fmla="*/ 148019 h 296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1" name="Google Shape;420;p15">
              <a:extLst>
                <a:ext uri="{FF2B5EF4-FFF2-40B4-BE49-F238E27FC236}">
                  <a16:creationId xmlns:a16="http://schemas.microsoft.com/office/drawing/2014/main" id="{4BB50CAD-238F-45CA-A8E5-A4CB0DD01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1484" y="530635"/>
              <a:ext cx="548516" cy="1538895"/>
            </a:xfrm>
            <a:custGeom>
              <a:avLst/>
              <a:gdLst>
                <a:gd name="T0" fmla="*/ 548433 w 548516"/>
                <a:gd name="T1" fmla="*/ 1199007 h 1538895"/>
                <a:gd name="T2" fmla="*/ 548433 w 548516"/>
                <a:gd name="T3" fmla="*/ 1199007 h 1538895"/>
                <a:gd name="T4" fmla="*/ 548433 w 548516"/>
                <a:gd name="T5" fmla="*/ 1233964 h 1538895"/>
                <a:gd name="T6" fmla="*/ 548433 w 548516"/>
                <a:gd name="T7" fmla="*/ 1262539 h 1538895"/>
                <a:gd name="T8" fmla="*/ 547292 w 548516"/>
                <a:gd name="T9" fmla="*/ 1299686 h 1538895"/>
                <a:gd name="T10" fmla="*/ 545486 w 548516"/>
                <a:gd name="T11" fmla="*/ 1342454 h 1538895"/>
                <a:gd name="T12" fmla="*/ 543109 w 548516"/>
                <a:gd name="T13" fmla="*/ 1381697 h 1538895"/>
                <a:gd name="T14" fmla="*/ 532653 w 548516"/>
                <a:gd name="T15" fmla="*/ 1490662 h 1538895"/>
                <a:gd name="T16" fmla="*/ 313456 w 548516"/>
                <a:gd name="T17" fmla="*/ 1498283 h 1538895"/>
                <a:gd name="T18" fmla="*/ 276384 w 548516"/>
                <a:gd name="T19" fmla="*/ 1477804 h 1538895"/>
                <a:gd name="T20" fmla="*/ 270871 w 548516"/>
                <a:gd name="T21" fmla="*/ 1477804 h 1538895"/>
                <a:gd name="T22" fmla="*/ 227526 w 548516"/>
                <a:gd name="T23" fmla="*/ 1497616 h 1538895"/>
                <a:gd name="T24" fmla="*/ 19735 w 548516"/>
                <a:gd name="T25" fmla="*/ 1490377 h 1538895"/>
                <a:gd name="T26" fmla="*/ 5097 w 548516"/>
                <a:gd name="T27" fmla="*/ 1380935 h 1538895"/>
                <a:gd name="T28" fmla="*/ 2721 w 548516"/>
                <a:gd name="T29" fmla="*/ 1341787 h 1538895"/>
                <a:gd name="T30" fmla="*/ 1010 w 548516"/>
                <a:gd name="T31" fmla="*/ 1299115 h 1538895"/>
                <a:gd name="T32" fmla="*/ 59 w 548516"/>
                <a:gd name="T33" fmla="*/ 1262158 h 1538895"/>
                <a:gd name="T34" fmla="*/ 59 w 548516"/>
                <a:gd name="T35" fmla="*/ 1233583 h 1538895"/>
                <a:gd name="T36" fmla="*/ 59 w 548516"/>
                <a:gd name="T37" fmla="*/ 1233583 h 1538895"/>
                <a:gd name="T38" fmla="*/ 59 w 548516"/>
                <a:gd name="T39" fmla="*/ 1198626 h 1538895"/>
                <a:gd name="T40" fmla="*/ 59 w 548516"/>
                <a:gd name="T41" fmla="*/ 1198626 h 1538895"/>
                <a:gd name="T42" fmla="*/ 149676 w 548516"/>
                <a:gd name="T43" fmla="*/ 108109 h 1538895"/>
                <a:gd name="T44" fmla="*/ 271727 w 548516"/>
                <a:gd name="T45" fmla="*/ 0 h 1538895"/>
                <a:gd name="T46" fmla="*/ 271727 w 548516"/>
                <a:gd name="T47" fmla="*/ 0 h 1538895"/>
                <a:gd name="T48" fmla="*/ 277240 w 548516"/>
                <a:gd name="T49" fmla="*/ 0 h 1538895"/>
                <a:gd name="T50" fmla="*/ 277240 w 548516"/>
                <a:gd name="T51" fmla="*/ 0 h 1538895"/>
                <a:gd name="T52" fmla="*/ 399196 w 548516"/>
                <a:gd name="T53" fmla="*/ 107728 h 1538895"/>
                <a:gd name="T54" fmla="*/ 548433 w 548516"/>
                <a:gd name="T55" fmla="*/ 1199007 h 1538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2" name="Google Shape;421;p15">
              <a:extLst>
                <a:ext uri="{FF2B5EF4-FFF2-40B4-BE49-F238E27FC236}">
                  <a16:creationId xmlns:a16="http://schemas.microsoft.com/office/drawing/2014/main" id="{065400EB-01BB-44E4-B81D-DC1297899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1222531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9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3" name="Google Shape;422;p15">
              <a:extLst>
                <a:ext uri="{FF2B5EF4-FFF2-40B4-BE49-F238E27FC236}">
                  <a16:creationId xmlns:a16="http://schemas.microsoft.com/office/drawing/2014/main" id="{685F224C-FFAC-4C6B-8C96-5C078BA4A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4088" y="1208338"/>
              <a:ext cx="221668" cy="222122"/>
            </a:xfrm>
            <a:custGeom>
              <a:avLst/>
              <a:gdLst>
                <a:gd name="T0" fmla="*/ 110834 w 221668"/>
                <a:gd name="T1" fmla="*/ 222123 h 222122"/>
                <a:gd name="T2" fmla="*/ 0 w 221668"/>
                <a:gd name="T3" fmla="*/ 111061 h 222122"/>
                <a:gd name="T4" fmla="*/ 110834 w 221668"/>
                <a:gd name="T5" fmla="*/ 0 h 222122"/>
                <a:gd name="T6" fmla="*/ 221669 w 221668"/>
                <a:gd name="T7" fmla="*/ 111061 h 222122"/>
                <a:gd name="T8" fmla="*/ 110834 w 221668"/>
                <a:gd name="T9" fmla="*/ 222123 h 222122"/>
                <a:gd name="T10" fmla="*/ 110834 w 221668"/>
                <a:gd name="T11" fmla="*/ 28384 h 222122"/>
                <a:gd name="T12" fmla="*/ 28231 w 221668"/>
                <a:gd name="T13" fmla="*/ 110966 h 222122"/>
                <a:gd name="T14" fmla="*/ 110644 w 221668"/>
                <a:gd name="T15" fmla="*/ 193738 h 222122"/>
                <a:gd name="T16" fmla="*/ 193247 w 221668"/>
                <a:gd name="T17" fmla="*/ 111157 h 222122"/>
                <a:gd name="T18" fmla="*/ 193247 w 221668"/>
                <a:gd name="T19" fmla="*/ 111061 h 222122"/>
                <a:gd name="T20" fmla="*/ 110834 w 221668"/>
                <a:gd name="T21" fmla="*/ 28384 h 22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4" name="Google Shape;423;p15">
              <a:extLst>
                <a:ext uri="{FF2B5EF4-FFF2-40B4-BE49-F238E27FC236}">
                  <a16:creationId xmlns:a16="http://schemas.microsoft.com/office/drawing/2014/main" id="{3AD67085-92C1-469F-B492-BBA4E59F9D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937733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8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5" name="Google Shape;424;p15">
              <a:extLst>
                <a:ext uri="{FF2B5EF4-FFF2-40B4-BE49-F238E27FC236}">
                  <a16:creationId xmlns:a16="http://schemas.microsoft.com/office/drawing/2014/main" id="{5E5DBFAD-A37B-4F57-BD00-6EF025919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3898" y="923636"/>
              <a:ext cx="221858" cy="222313"/>
            </a:xfrm>
            <a:custGeom>
              <a:avLst/>
              <a:gdLst>
                <a:gd name="T0" fmla="*/ 111025 w 221858"/>
                <a:gd name="T1" fmla="*/ 222314 h 222313"/>
                <a:gd name="T2" fmla="*/ 0 w 221858"/>
                <a:gd name="T3" fmla="*/ 111252 h 222313"/>
                <a:gd name="T4" fmla="*/ 110834 w 221858"/>
                <a:gd name="T5" fmla="*/ 0 h 222313"/>
                <a:gd name="T6" fmla="*/ 221859 w 221858"/>
                <a:gd name="T7" fmla="*/ 110966 h 222313"/>
                <a:gd name="T8" fmla="*/ 111025 w 221858"/>
                <a:gd name="T9" fmla="*/ 222314 h 222313"/>
                <a:gd name="T10" fmla="*/ 111025 w 221858"/>
                <a:gd name="T11" fmla="*/ 28575 h 222313"/>
                <a:gd name="T12" fmla="*/ 28422 w 221858"/>
                <a:gd name="T13" fmla="*/ 111157 h 222313"/>
                <a:gd name="T14" fmla="*/ 110834 w 221858"/>
                <a:gd name="T15" fmla="*/ 193929 h 222313"/>
                <a:gd name="T16" fmla="*/ 193437 w 221858"/>
                <a:gd name="T17" fmla="*/ 111347 h 222313"/>
                <a:gd name="T18" fmla="*/ 193437 w 221858"/>
                <a:gd name="T19" fmla="*/ 111157 h 222313"/>
                <a:gd name="T20" fmla="*/ 111025 w 221858"/>
                <a:gd name="T21" fmla="*/ 28385 h 222313"/>
                <a:gd name="T22" fmla="*/ 111025 w 221858"/>
                <a:gd name="T23" fmla="*/ 28575 h 222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lnTo>
                    <a:pt x="111025" y="28575"/>
                  </a:ln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6" name="Google Shape;425;p15">
              <a:extLst>
                <a:ext uri="{FF2B5EF4-FFF2-40B4-BE49-F238E27FC236}">
                  <a16:creationId xmlns:a16="http://schemas.microsoft.com/office/drawing/2014/main" id="{4A1A3551-6D5F-4377-A0C2-420C170011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593" y="1921189"/>
              <a:ext cx="549324" cy="167997"/>
            </a:xfrm>
            <a:custGeom>
              <a:avLst/>
              <a:gdLst>
                <a:gd name="T0" fmla="*/ 549324 w 549324"/>
                <a:gd name="T1" fmla="*/ 0 h 167997"/>
                <a:gd name="T2" fmla="*/ 549324 w 549324"/>
                <a:gd name="T3" fmla="*/ 35052 h 167997"/>
                <a:gd name="T4" fmla="*/ 471949 w 549324"/>
                <a:gd name="T5" fmla="*/ 120777 h 167997"/>
                <a:gd name="T6" fmla="*/ 77375 w 549324"/>
                <a:gd name="T7" fmla="*/ 120777 h 167997"/>
                <a:gd name="T8" fmla="*/ 0 w 549324"/>
                <a:gd name="T9" fmla="*/ 35052 h 167997"/>
                <a:gd name="T10" fmla="*/ 0 w 549324"/>
                <a:gd name="T11" fmla="*/ 35052 h 167997"/>
                <a:gd name="T12" fmla="*/ 0 w 549324"/>
                <a:gd name="T13" fmla="*/ 95 h 167997"/>
                <a:gd name="T14" fmla="*/ 77755 w 549324"/>
                <a:gd name="T15" fmla="*/ 87249 h 167997"/>
                <a:gd name="T16" fmla="*/ 472329 w 549324"/>
                <a:gd name="T17" fmla="*/ 87249 h 167997"/>
                <a:gd name="T18" fmla="*/ 549324 w 549324"/>
                <a:gd name="T19" fmla="*/ 0 h 167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7" name="Google Shape;426;p15">
              <a:extLst>
                <a:ext uri="{FF2B5EF4-FFF2-40B4-BE49-F238E27FC236}">
                  <a16:creationId xmlns:a16="http://schemas.microsoft.com/office/drawing/2014/main" id="{3479C774-00E0-4EC2-99E7-7F36A664A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308" y="1976244"/>
              <a:ext cx="548753" cy="165782"/>
            </a:xfrm>
            <a:custGeom>
              <a:avLst/>
              <a:gdLst>
                <a:gd name="T0" fmla="*/ 548754 w 548753"/>
                <a:gd name="T1" fmla="*/ 381 h 165782"/>
                <a:gd name="T2" fmla="*/ 547613 w 548753"/>
                <a:gd name="T3" fmla="*/ 37433 h 165782"/>
                <a:gd name="T4" fmla="*/ 471569 w 548753"/>
                <a:gd name="T5" fmla="*/ 118491 h 165782"/>
                <a:gd name="T6" fmla="*/ 76995 w 548753"/>
                <a:gd name="T7" fmla="*/ 118491 h 165782"/>
                <a:gd name="T8" fmla="*/ 951 w 548753"/>
                <a:gd name="T9" fmla="*/ 36862 h 165782"/>
                <a:gd name="T10" fmla="*/ 0 w 548753"/>
                <a:gd name="T11" fmla="*/ 0 h 165782"/>
                <a:gd name="T12" fmla="*/ 76900 w 548753"/>
                <a:gd name="T13" fmla="*/ 84582 h 165782"/>
                <a:gd name="T14" fmla="*/ 471474 w 548753"/>
                <a:gd name="T15" fmla="*/ 84582 h 165782"/>
                <a:gd name="T16" fmla="*/ 548754 w 548753"/>
                <a:gd name="T17" fmla="*/ 381 h 165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8" name="Google Shape;427;p15">
              <a:extLst>
                <a:ext uri="{FF2B5EF4-FFF2-40B4-BE49-F238E27FC236}">
                  <a16:creationId xmlns:a16="http://schemas.microsoft.com/office/drawing/2014/main" id="{8D880E87-40CB-480C-BB63-473CDCD61E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3349" y="1877470"/>
              <a:ext cx="542765" cy="158087"/>
            </a:xfrm>
            <a:custGeom>
              <a:avLst/>
              <a:gdLst>
                <a:gd name="T0" fmla="*/ 542765 w 542765"/>
                <a:gd name="T1" fmla="*/ 762 h 158087"/>
                <a:gd name="T2" fmla="*/ 468812 w 542765"/>
                <a:gd name="T3" fmla="*/ 76962 h 158087"/>
                <a:gd name="T4" fmla="*/ 74238 w 542765"/>
                <a:gd name="T5" fmla="*/ 76962 h 158087"/>
                <a:gd name="T6" fmla="*/ 0 w 542765"/>
                <a:gd name="T7" fmla="*/ 0 h 158087"/>
                <a:gd name="T8" fmla="*/ 2376 w 542765"/>
                <a:gd name="T9" fmla="*/ 39148 h 158087"/>
                <a:gd name="T10" fmla="*/ 74238 w 542765"/>
                <a:gd name="T11" fmla="*/ 110871 h 158087"/>
                <a:gd name="T12" fmla="*/ 224806 w 542765"/>
                <a:gd name="T13" fmla="*/ 155829 h 158087"/>
                <a:gd name="T14" fmla="*/ 310355 w 542765"/>
                <a:gd name="T15" fmla="*/ 156496 h 158087"/>
                <a:gd name="T16" fmla="*/ 468432 w 542765"/>
                <a:gd name="T17" fmla="*/ 110871 h 158087"/>
                <a:gd name="T18" fmla="*/ 540009 w 542765"/>
                <a:gd name="T19" fmla="*/ 39910 h 158087"/>
                <a:gd name="T20" fmla="*/ 542765 w 542765"/>
                <a:gd name="T21" fmla="*/ 762 h 158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lnTo>
                    <a:pt x="542765" y="7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89" name="Google Shape;428;p15">
              <a:extLst>
                <a:ext uri="{FF2B5EF4-FFF2-40B4-BE49-F238E27FC236}">
                  <a16:creationId xmlns:a16="http://schemas.microsoft.com/office/drawing/2014/main" id="{9E16C48D-8A8F-491E-8399-0B053DF66E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9449" y="530444"/>
              <a:ext cx="249519" cy="126863"/>
            </a:xfrm>
            <a:custGeom>
              <a:avLst/>
              <a:gdLst>
                <a:gd name="T0" fmla="*/ 249520 w 249519"/>
                <a:gd name="T1" fmla="*/ 108109 h 126863"/>
                <a:gd name="T2" fmla="*/ 0 w 249519"/>
                <a:gd name="T3" fmla="*/ 108109 h 126863"/>
                <a:gd name="T4" fmla="*/ 122051 w 249519"/>
                <a:gd name="T5" fmla="*/ 0 h 126863"/>
                <a:gd name="T6" fmla="*/ 122051 w 249519"/>
                <a:gd name="T7" fmla="*/ 0 h 126863"/>
                <a:gd name="T8" fmla="*/ 127564 w 249519"/>
                <a:gd name="T9" fmla="*/ 0 h 126863"/>
                <a:gd name="T10" fmla="*/ 127564 w 249519"/>
                <a:gd name="T11" fmla="*/ 0 h 126863"/>
                <a:gd name="T12" fmla="*/ 249520 w 249519"/>
                <a:gd name="T13" fmla="*/ 108109 h 126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0" name="Google Shape;429;p15">
              <a:extLst>
                <a:ext uri="{FF2B5EF4-FFF2-40B4-BE49-F238E27FC236}">
                  <a16:creationId xmlns:a16="http://schemas.microsoft.com/office/drawing/2014/main" id="{14CFCEDC-090D-4A7E-82B7-C567F59ADC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4010" y="1583052"/>
              <a:ext cx="47432" cy="623982"/>
            </a:xfrm>
            <a:custGeom>
              <a:avLst/>
              <a:gdLst>
                <a:gd name="T0" fmla="*/ 0 w 47432"/>
                <a:gd name="T1" fmla="*/ 0 h 623982"/>
                <a:gd name="T2" fmla="*/ 47433 w 47432"/>
                <a:gd name="T3" fmla="*/ 0 h 623982"/>
                <a:gd name="T4" fmla="*/ 47433 w 47432"/>
                <a:gd name="T5" fmla="*/ 623983 h 623982"/>
                <a:gd name="T6" fmla="*/ 0 w 47432"/>
                <a:gd name="T7" fmla="*/ 623983 h 623982"/>
                <a:gd name="T8" fmla="*/ 0 w 47432"/>
                <a:gd name="T9" fmla="*/ 0 h 623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11291" name="Google Shape;430;p15">
              <a:extLst>
                <a:ext uri="{FF2B5EF4-FFF2-40B4-BE49-F238E27FC236}">
                  <a16:creationId xmlns:a16="http://schemas.microsoft.com/office/drawing/2014/main" id="{9E825708-A66F-46DB-BEF4-540634FC28D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11335" name="Google Shape;431;p15">
                <a:extLst>
                  <a:ext uri="{FF2B5EF4-FFF2-40B4-BE49-F238E27FC236}">
                    <a16:creationId xmlns:a16="http://schemas.microsoft.com/office/drawing/2014/main" id="{B6D4086F-7ACD-490F-BF9B-7A236B9F03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3722" y="4072604"/>
                <a:ext cx="1090544" cy="630910"/>
              </a:xfrm>
              <a:custGeom>
                <a:avLst/>
                <a:gdLst>
                  <a:gd name="T0" fmla="*/ 578197 w 1090544"/>
                  <a:gd name="T1" fmla="*/ 615410 h 630910"/>
                  <a:gd name="T2" fmla="*/ 26877 w 1090544"/>
                  <a:gd name="T3" fmla="*/ 296418 h 630910"/>
                  <a:gd name="T4" fmla="*/ 37998 w 1090544"/>
                  <a:gd name="T5" fmla="*/ 206597 h 630910"/>
                  <a:gd name="T6" fmla="*/ 395216 w 1090544"/>
                  <a:gd name="T7" fmla="*/ 0 h 630910"/>
                  <a:gd name="T8" fmla="*/ 1090545 w 1090544"/>
                  <a:gd name="T9" fmla="*/ 402241 h 630910"/>
                  <a:gd name="T10" fmla="*/ 733327 w 1090544"/>
                  <a:gd name="T11" fmla="*/ 608933 h 630910"/>
                  <a:gd name="T12" fmla="*/ 578197 w 1090544"/>
                  <a:gd name="T13" fmla="*/ 615410 h 630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6" name="Google Shape;432;p15">
                <a:extLst>
                  <a:ext uri="{FF2B5EF4-FFF2-40B4-BE49-F238E27FC236}">
                    <a16:creationId xmlns:a16="http://schemas.microsoft.com/office/drawing/2014/main" id="{20A90628-623A-4F1C-922C-32546A4792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48886"/>
                <a:ext cx="1090601" cy="630901"/>
              </a:xfrm>
              <a:custGeom>
                <a:avLst/>
                <a:gdLst>
                  <a:gd name="T0" fmla="*/ 578158 w 1090601"/>
                  <a:gd name="T1" fmla="*/ 615410 h 630901"/>
                  <a:gd name="T2" fmla="*/ 26838 w 1090601"/>
                  <a:gd name="T3" fmla="*/ 296323 h 630901"/>
                  <a:gd name="T4" fmla="*/ 37960 w 1090601"/>
                  <a:gd name="T5" fmla="*/ 206597 h 630901"/>
                  <a:gd name="T6" fmla="*/ 395272 w 1090601"/>
                  <a:gd name="T7" fmla="*/ 0 h 630901"/>
                  <a:gd name="T8" fmla="*/ 1090601 w 1090601"/>
                  <a:gd name="T9" fmla="*/ 402241 h 630901"/>
                  <a:gd name="T10" fmla="*/ 733764 w 1090601"/>
                  <a:gd name="T11" fmla="*/ 608838 h 630901"/>
                  <a:gd name="T12" fmla="*/ 578158 w 1090601"/>
                  <a:gd name="T13" fmla="*/ 615410 h 630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7" name="Google Shape;433;p15">
                <a:extLst>
                  <a:ext uri="{FF2B5EF4-FFF2-40B4-BE49-F238E27FC236}">
                    <a16:creationId xmlns:a16="http://schemas.microsoft.com/office/drawing/2014/main" id="{54AB9749-31F4-4F09-B0B2-6A7A7F0EB1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2346" y="4430077"/>
                <a:ext cx="32128" cy="21050"/>
              </a:xfrm>
              <a:custGeom>
                <a:avLst/>
                <a:gdLst>
                  <a:gd name="T0" fmla="*/ 32129 w 32128"/>
                  <a:gd name="T1" fmla="*/ 21050 h 21050"/>
                  <a:gd name="T2" fmla="*/ 32129 w 32128"/>
                  <a:gd name="T3" fmla="*/ 0 h 21050"/>
                  <a:gd name="T4" fmla="*/ 0 w 32128"/>
                  <a:gd name="T5" fmla="*/ 18574 h 21050"/>
                  <a:gd name="T6" fmla="*/ 32129 w 32128"/>
                  <a:gd name="T7" fmla="*/ 21050 h 2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8" name="Google Shape;434;p15">
                <a:extLst>
                  <a:ext uri="{FF2B5EF4-FFF2-40B4-BE49-F238E27FC236}">
                    <a16:creationId xmlns:a16="http://schemas.microsoft.com/office/drawing/2014/main" id="{A53E43E0-1A3A-4FDB-BA3D-8B74E3FFB2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06" y="4285773"/>
                <a:ext cx="32984" cy="21431"/>
              </a:xfrm>
              <a:custGeom>
                <a:avLst/>
                <a:gdLst>
                  <a:gd name="T0" fmla="*/ 0 w 32984"/>
                  <a:gd name="T1" fmla="*/ 21431 h 21431"/>
                  <a:gd name="T2" fmla="*/ 0 w 32984"/>
                  <a:gd name="T3" fmla="*/ 0 h 21431"/>
                  <a:gd name="T4" fmla="*/ 32984 w 32984"/>
                  <a:gd name="T5" fmla="*/ 13716 h 21431"/>
                  <a:gd name="T6" fmla="*/ 0 w 32984"/>
                  <a:gd name="T7" fmla="*/ 21431 h 2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9" name="Google Shape;435;p15">
                <a:extLst>
                  <a:ext uri="{FF2B5EF4-FFF2-40B4-BE49-F238E27FC236}">
                    <a16:creationId xmlns:a16="http://schemas.microsoft.com/office/drawing/2014/main" id="{BEA76031-A8C8-4710-9338-D84E404A8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27741"/>
                <a:ext cx="1090601" cy="630949"/>
              </a:xfrm>
              <a:custGeom>
                <a:avLst/>
                <a:gdLst>
                  <a:gd name="T0" fmla="*/ 578158 w 1090601"/>
                  <a:gd name="T1" fmla="*/ 615410 h 630949"/>
                  <a:gd name="T2" fmla="*/ 26838 w 1090601"/>
                  <a:gd name="T3" fmla="*/ 296418 h 630949"/>
                  <a:gd name="T4" fmla="*/ 37960 w 1090601"/>
                  <a:gd name="T5" fmla="*/ 206693 h 630949"/>
                  <a:gd name="T6" fmla="*/ 395272 w 1090601"/>
                  <a:gd name="T7" fmla="*/ 0 h 630949"/>
                  <a:gd name="T8" fmla="*/ 1090601 w 1090601"/>
                  <a:gd name="T9" fmla="*/ 402336 h 630949"/>
                  <a:gd name="T10" fmla="*/ 733764 w 1090601"/>
                  <a:gd name="T11" fmla="*/ 608934 h 630949"/>
                  <a:gd name="T12" fmla="*/ 578158 w 1090601"/>
                  <a:gd name="T13" fmla="*/ 615410 h 6309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0" name="Google Shape;436;p15">
                <a:extLst>
                  <a:ext uri="{FF2B5EF4-FFF2-40B4-BE49-F238E27FC236}">
                    <a16:creationId xmlns:a16="http://schemas.microsoft.com/office/drawing/2014/main" id="{4391A63C-B77A-4DC9-A52B-992AA3EA2A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4927" y="3742563"/>
                <a:ext cx="779547" cy="687514"/>
              </a:xfrm>
              <a:custGeom>
                <a:avLst/>
                <a:gdLst>
                  <a:gd name="T0" fmla="*/ 86025 w 779547"/>
                  <a:gd name="T1" fmla="*/ 286131 h 687514"/>
                  <a:gd name="T2" fmla="*/ 0 w 779547"/>
                  <a:gd name="T3" fmla="*/ 0 h 687514"/>
                  <a:gd name="T4" fmla="*/ 702933 w 779547"/>
                  <a:gd name="T5" fmla="*/ 404050 h 687514"/>
                  <a:gd name="T6" fmla="*/ 779548 w 779547"/>
                  <a:gd name="T7" fmla="*/ 687514 h 687514"/>
                  <a:gd name="T8" fmla="*/ 86025 w 779547"/>
                  <a:gd name="T9" fmla="*/ 286131 h 687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1" name="Google Shape;437;p15">
                <a:extLst>
                  <a:ext uri="{FF2B5EF4-FFF2-40B4-BE49-F238E27FC236}">
                    <a16:creationId xmlns:a16="http://schemas.microsoft.com/office/drawing/2014/main" id="{F42D038A-8EA8-42C5-9F25-E626D2F32D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4152" y="4405788"/>
                <a:ext cx="30322" cy="36004"/>
              </a:xfrm>
              <a:custGeom>
                <a:avLst/>
                <a:gdLst>
                  <a:gd name="T0" fmla="*/ 9981 w 30322"/>
                  <a:gd name="T1" fmla="*/ 36004 h 36004"/>
                  <a:gd name="T2" fmla="*/ 30323 w 30322"/>
                  <a:gd name="T3" fmla="*/ 24289 h 36004"/>
                  <a:gd name="T4" fmla="*/ 0 w 30322"/>
                  <a:gd name="T5" fmla="*/ 0 h 36004"/>
                  <a:gd name="T6" fmla="*/ 9981 w 30322"/>
                  <a:gd name="T7" fmla="*/ 36004 h 360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lnTo>
                      <a:pt x="9981" y="36004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2" name="Google Shape;438;p15">
                <a:extLst>
                  <a:ext uri="{FF2B5EF4-FFF2-40B4-BE49-F238E27FC236}">
                    <a16:creationId xmlns:a16="http://schemas.microsoft.com/office/drawing/2014/main" id="{132EE53D-DF9E-4371-ADF7-47420C43D4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779" y="3753326"/>
                <a:ext cx="781258" cy="688466"/>
              </a:xfrm>
              <a:custGeom>
                <a:avLst/>
                <a:gdLst>
                  <a:gd name="T0" fmla="*/ 86025 w 781258"/>
                  <a:gd name="T1" fmla="*/ 286131 h 688466"/>
                  <a:gd name="T2" fmla="*/ 0 w 781258"/>
                  <a:gd name="T3" fmla="*/ 0 h 688466"/>
                  <a:gd name="T4" fmla="*/ 702933 w 781258"/>
                  <a:gd name="T5" fmla="*/ 404051 h 688466"/>
                  <a:gd name="T6" fmla="*/ 781259 w 781258"/>
                  <a:gd name="T7" fmla="*/ 688467 h 688466"/>
                  <a:gd name="T8" fmla="*/ 86025 w 781258"/>
                  <a:gd name="T9" fmla="*/ 286131 h 688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3" name="Google Shape;439;p15">
                <a:extLst>
                  <a:ext uri="{FF2B5EF4-FFF2-40B4-BE49-F238E27FC236}">
                    <a16:creationId xmlns:a16="http://schemas.microsoft.com/office/drawing/2014/main" id="{9C59F82A-D47D-45F5-9ECD-06AB9087CB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120" y="1047716"/>
                <a:ext cx="2859545" cy="3884751"/>
              </a:xfrm>
              <a:custGeom>
                <a:avLst/>
                <a:gdLst>
                  <a:gd name="T0" fmla="*/ 2790441 w 2859545"/>
                  <a:gd name="T1" fmla="*/ 3876709 h 3884751"/>
                  <a:gd name="T2" fmla="*/ 69105 w 2859545"/>
                  <a:gd name="T3" fmla="*/ 2302131 h 3884751"/>
                  <a:gd name="T4" fmla="*/ 0 w 2859545"/>
                  <a:gd name="T5" fmla="*/ 2169829 h 3884751"/>
                  <a:gd name="T6" fmla="*/ 0 w 2859545"/>
                  <a:gd name="T7" fmla="*/ 60708 h 3884751"/>
                  <a:gd name="T8" fmla="*/ 69105 w 2859545"/>
                  <a:gd name="T9" fmla="*/ 8320 h 3884751"/>
                  <a:gd name="T10" fmla="*/ 2790441 w 2859545"/>
                  <a:gd name="T11" fmla="*/ 1582517 h 3884751"/>
                  <a:gd name="T12" fmla="*/ 2859546 w 2859545"/>
                  <a:gd name="T13" fmla="*/ 1714819 h 3884751"/>
                  <a:gd name="T14" fmla="*/ 2859546 w 2859545"/>
                  <a:gd name="T15" fmla="*/ 3823940 h 3884751"/>
                  <a:gd name="T16" fmla="*/ 2790441 w 2859545"/>
                  <a:gd name="T17" fmla="*/ 3876709 h 3884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4" name="Google Shape;440;p15">
                <a:extLst>
                  <a:ext uri="{FF2B5EF4-FFF2-40B4-BE49-F238E27FC236}">
                    <a16:creationId xmlns:a16="http://schemas.microsoft.com/office/drawing/2014/main" id="{F61DD5C9-3CF1-46C1-AB45-D63D1C32D5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7249" y="4838795"/>
                <a:ext cx="30132" cy="106965"/>
              </a:xfrm>
              <a:custGeom>
                <a:avLst/>
                <a:gdLst>
                  <a:gd name="T0" fmla="*/ 0 w 30132"/>
                  <a:gd name="T1" fmla="*/ 106966 h 106965"/>
                  <a:gd name="T2" fmla="*/ 30132 w 30132"/>
                  <a:gd name="T3" fmla="*/ 89535 h 106965"/>
                  <a:gd name="T4" fmla="*/ 17110 w 30132"/>
                  <a:gd name="T5" fmla="*/ 0 h 106965"/>
                  <a:gd name="T6" fmla="*/ 0 w 30132"/>
                  <a:gd name="T7" fmla="*/ 106966 h 1069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5" name="Google Shape;441;p15">
                <a:extLst>
                  <a:ext uri="{FF2B5EF4-FFF2-40B4-BE49-F238E27FC236}">
                    <a16:creationId xmlns:a16="http://schemas.microsoft.com/office/drawing/2014/main" id="{768F0957-0307-4BCF-A897-429977828C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272" y="1051845"/>
                <a:ext cx="72337" cy="31155"/>
              </a:xfrm>
              <a:custGeom>
                <a:avLst/>
                <a:gdLst>
                  <a:gd name="T0" fmla="*/ 0 w 72337"/>
                  <a:gd name="T1" fmla="*/ 17240 h 31155"/>
                  <a:gd name="T2" fmla="*/ 29657 w 72337"/>
                  <a:gd name="T3" fmla="*/ 0 h 31155"/>
                  <a:gd name="T4" fmla="*/ 72337 w 72337"/>
                  <a:gd name="T5" fmla="*/ 24479 h 31155"/>
                  <a:gd name="T6" fmla="*/ 25760 w 72337"/>
                  <a:gd name="T7" fmla="*/ 31147 h 31155"/>
                  <a:gd name="T8" fmla="*/ 0 w 72337"/>
                  <a:gd name="T9" fmla="*/ 17240 h 31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6" name="Google Shape;442;p15">
                <a:extLst>
                  <a:ext uri="{FF2B5EF4-FFF2-40B4-BE49-F238E27FC236}">
                    <a16:creationId xmlns:a16="http://schemas.microsoft.com/office/drawing/2014/main" id="{2EFDBE72-CC62-4269-97E4-82B99C8613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16" y="1062192"/>
                <a:ext cx="2859165" cy="3884558"/>
              </a:xfrm>
              <a:custGeom>
                <a:avLst/>
                <a:gdLst>
                  <a:gd name="T0" fmla="*/ 2790061 w 2859165"/>
                  <a:gd name="T1" fmla="*/ 3876234 h 3884558"/>
                  <a:gd name="T2" fmla="*/ 69105 w 2859165"/>
                  <a:gd name="T3" fmla="*/ 2302037 h 3884558"/>
                  <a:gd name="T4" fmla="*/ 0 w 2859165"/>
                  <a:gd name="T5" fmla="*/ 2169735 h 3884558"/>
                  <a:gd name="T6" fmla="*/ 0 w 2859165"/>
                  <a:gd name="T7" fmla="*/ 60614 h 3884558"/>
                  <a:gd name="T8" fmla="*/ 69105 w 2859165"/>
                  <a:gd name="T9" fmla="*/ 8322 h 3884558"/>
                  <a:gd name="T10" fmla="*/ 2790061 w 2859165"/>
                  <a:gd name="T11" fmla="*/ 1582519 h 3884558"/>
                  <a:gd name="T12" fmla="*/ 2859166 w 2859165"/>
                  <a:gd name="T13" fmla="*/ 1714821 h 3884558"/>
                  <a:gd name="T14" fmla="*/ 2859166 w 2859165"/>
                  <a:gd name="T15" fmla="*/ 3824132 h 3884558"/>
                  <a:gd name="T16" fmla="*/ 2790061 w 2859165"/>
                  <a:gd name="T17" fmla="*/ 3876234 h 38845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7" name="Google Shape;443;p15">
                <a:extLst>
                  <a:ext uri="{FF2B5EF4-FFF2-40B4-BE49-F238E27FC236}">
                    <a16:creationId xmlns:a16="http://schemas.microsoft.com/office/drawing/2014/main" id="{75BB22F8-F47F-4009-8A77-3DC5BAFEAB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3368" y="1064955"/>
                <a:ext cx="2859260" cy="3884554"/>
              </a:xfrm>
              <a:custGeom>
                <a:avLst/>
                <a:gdLst>
                  <a:gd name="T0" fmla="*/ 2790156 w 2859260"/>
                  <a:gd name="T1" fmla="*/ 3876234 h 3884554"/>
                  <a:gd name="T2" fmla="*/ 69105 w 2859260"/>
                  <a:gd name="T3" fmla="*/ 2302037 h 3884554"/>
                  <a:gd name="T4" fmla="*/ 0 w 2859260"/>
                  <a:gd name="T5" fmla="*/ 2169735 h 3884554"/>
                  <a:gd name="T6" fmla="*/ 0 w 2859260"/>
                  <a:gd name="T7" fmla="*/ 60614 h 3884554"/>
                  <a:gd name="T8" fmla="*/ 69105 w 2859260"/>
                  <a:gd name="T9" fmla="*/ 8322 h 3884554"/>
                  <a:gd name="T10" fmla="*/ 2790156 w 2859260"/>
                  <a:gd name="T11" fmla="*/ 1582995 h 3884554"/>
                  <a:gd name="T12" fmla="*/ 2859261 w 2859260"/>
                  <a:gd name="T13" fmla="*/ 1715297 h 3884554"/>
                  <a:gd name="T14" fmla="*/ 2859261 w 2859260"/>
                  <a:gd name="T15" fmla="*/ 3823847 h 3884554"/>
                  <a:gd name="T16" fmla="*/ 2790156 w 2859260"/>
                  <a:gd name="T17" fmla="*/ 3876234 h 3884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8" name="Google Shape;444;p15">
                <a:extLst>
                  <a:ext uri="{FF2B5EF4-FFF2-40B4-BE49-F238E27FC236}">
                    <a16:creationId xmlns:a16="http://schemas.microsoft.com/office/drawing/2014/main" id="{2E15D323-AEA2-4BFC-8E70-C1CBA8341F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8443" y="1110406"/>
                <a:ext cx="2788159" cy="3702480"/>
              </a:xfrm>
              <a:custGeom>
                <a:avLst/>
                <a:gdLst>
                  <a:gd name="T0" fmla="*/ 2786734 w 2788159"/>
                  <a:gd name="T1" fmla="*/ 3702481 h 3702480"/>
                  <a:gd name="T2" fmla="*/ 0 w 2788159"/>
                  <a:gd name="T3" fmla="*/ 2089993 h 3702480"/>
                  <a:gd name="T4" fmla="*/ 951 w 2788159"/>
                  <a:gd name="T5" fmla="*/ 23640 h 3702480"/>
                  <a:gd name="T6" fmla="*/ 34030 w 2788159"/>
                  <a:gd name="T7" fmla="*/ 4590 h 3702480"/>
                  <a:gd name="T8" fmla="*/ 2755080 w 2788159"/>
                  <a:gd name="T9" fmla="*/ 1578691 h 3702480"/>
                  <a:gd name="T10" fmla="*/ 2788160 w 2788159"/>
                  <a:gd name="T11" fmla="*/ 1635841 h 3702480"/>
                  <a:gd name="T12" fmla="*/ 2786734 w 2788159"/>
                  <a:gd name="T13" fmla="*/ 3702481 h 3702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lnTo>
                      <a:pt x="2786734" y="370248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49" name="Google Shape;445;p15">
                <a:extLst>
                  <a:ext uri="{FF2B5EF4-FFF2-40B4-BE49-F238E27FC236}">
                    <a16:creationId xmlns:a16="http://schemas.microsoft.com/office/drawing/2014/main" id="{825C0F9B-A88A-4596-9874-C087D27D2F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1403396"/>
                <a:ext cx="919754" cy="618313"/>
              </a:xfrm>
              <a:custGeom>
                <a:avLst/>
                <a:gdLst>
                  <a:gd name="T0" fmla="*/ 906256 w 919754"/>
                  <a:gd name="T1" fmla="*/ 616665 h 618313"/>
                  <a:gd name="T2" fmla="*/ 13498 w 919754"/>
                  <a:gd name="T3" fmla="*/ 100220 h 618313"/>
                  <a:gd name="T4" fmla="*/ 0 w 919754"/>
                  <a:gd name="T5" fmla="*/ 74217 h 618313"/>
                  <a:gd name="T6" fmla="*/ 0 w 919754"/>
                  <a:gd name="T7" fmla="*/ 11828 h 618313"/>
                  <a:gd name="T8" fmla="*/ 13498 w 919754"/>
                  <a:gd name="T9" fmla="*/ 1541 h 618313"/>
                  <a:gd name="T10" fmla="*/ 906256 w 919754"/>
                  <a:gd name="T11" fmla="*/ 517986 h 618313"/>
                  <a:gd name="T12" fmla="*/ 919754 w 919754"/>
                  <a:gd name="T13" fmla="*/ 543990 h 618313"/>
                  <a:gd name="T14" fmla="*/ 919754 w 919754"/>
                  <a:gd name="T15" fmla="*/ 606378 h 618313"/>
                  <a:gd name="T16" fmla="*/ 906256 w 919754"/>
                  <a:gd name="T17" fmla="*/ 616665 h 618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0" name="Google Shape;446;p15">
                <a:extLst>
                  <a:ext uri="{FF2B5EF4-FFF2-40B4-BE49-F238E27FC236}">
                    <a16:creationId xmlns:a16="http://schemas.microsoft.com/office/drawing/2014/main" id="{D2B079DB-1C2B-4AF3-A632-E15C5957B1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584712"/>
                <a:ext cx="686298" cy="451951"/>
              </a:xfrm>
              <a:custGeom>
                <a:avLst/>
                <a:gdLst>
                  <a:gd name="T0" fmla="*/ 672991 w 686298"/>
                  <a:gd name="T1" fmla="*/ 450304 h 451951"/>
                  <a:gd name="T2" fmla="*/ 13593 w 686298"/>
                  <a:gd name="T3" fmla="*/ 68827 h 451951"/>
                  <a:gd name="T4" fmla="*/ 0 w 686298"/>
                  <a:gd name="T5" fmla="*/ 42919 h 451951"/>
                  <a:gd name="T6" fmla="*/ 0 w 686298"/>
                  <a:gd name="T7" fmla="*/ 11868 h 451951"/>
                  <a:gd name="T8" fmla="*/ 13593 w 686298"/>
                  <a:gd name="T9" fmla="*/ 1581 h 451951"/>
                  <a:gd name="T10" fmla="*/ 672991 w 686298"/>
                  <a:gd name="T11" fmla="*/ 383057 h 451951"/>
                  <a:gd name="T12" fmla="*/ 686299 w 686298"/>
                  <a:gd name="T13" fmla="*/ 408965 h 451951"/>
                  <a:gd name="T14" fmla="*/ 686299 w 686298"/>
                  <a:gd name="T15" fmla="*/ 440017 h 451951"/>
                  <a:gd name="T16" fmla="*/ 672991 w 686298"/>
                  <a:gd name="T17" fmla="*/ 450304 h 4519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1" name="Google Shape;447;p15">
                <a:extLst>
                  <a:ext uri="{FF2B5EF4-FFF2-40B4-BE49-F238E27FC236}">
                    <a16:creationId xmlns:a16="http://schemas.microsoft.com/office/drawing/2014/main" id="{819A1BB7-BDCF-4A07-8E1E-CAA394053D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702632"/>
                <a:ext cx="686488" cy="451759"/>
              </a:xfrm>
              <a:custGeom>
                <a:avLst/>
                <a:gdLst>
                  <a:gd name="T0" fmla="*/ 672991 w 686488"/>
                  <a:gd name="T1" fmla="*/ 450018 h 451759"/>
                  <a:gd name="T2" fmla="*/ 13593 w 686488"/>
                  <a:gd name="T3" fmla="*/ 69018 h 451759"/>
                  <a:gd name="T4" fmla="*/ 0 w 686488"/>
                  <a:gd name="T5" fmla="*/ 43110 h 451759"/>
                  <a:gd name="T6" fmla="*/ 0 w 686488"/>
                  <a:gd name="T7" fmla="*/ 11868 h 451759"/>
                  <a:gd name="T8" fmla="*/ 13593 w 686488"/>
                  <a:gd name="T9" fmla="*/ 1581 h 451759"/>
                  <a:gd name="T10" fmla="*/ 672991 w 686488"/>
                  <a:gd name="T11" fmla="*/ 383343 h 451759"/>
                  <a:gd name="T12" fmla="*/ 686489 w 686488"/>
                  <a:gd name="T13" fmla="*/ 409251 h 451759"/>
                  <a:gd name="T14" fmla="*/ 686489 w 686488"/>
                  <a:gd name="T15" fmla="*/ 440302 h 451759"/>
                  <a:gd name="T16" fmla="*/ 672991 w 686488"/>
                  <a:gd name="T17" fmla="*/ 450018 h 451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2" name="Google Shape;448;p15">
                <a:extLst>
                  <a:ext uri="{FF2B5EF4-FFF2-40B4-BE49-F238E27FC236}">
                    <a16:creationId xmlns:a16="http://schemas.microsoft.com/office/drawing/2014/main" id="{CBF2E4CD-7C39-4BCF-9C62-FAC2DC1D61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820170"/>
                <a:ext cx="562156" cy="379997"/>
              </a:xfrm>
              <a:custGeom>
                <a:avLst/>
                <a:gdLst>
                  <a:gd name="T0" fmla="*/ 548564 w 562156"/>
                  <a:gd name="T1" fmla="*/ 378390 h 379997"/>
                  <a:gd name="T2" fmla="*/ 13593 w 562156"/>
                  <a:gd name="T3" fmla="*/ 68827 h 379997"/>
                  <a:gd name="T4" fmla="*/ 0 w 562156"/>
                  <a:gd name="T5" fmla="*/ 42919 h 379997"/>
                  <a:gd name="T6" fmla="*/ 0 w 562156"/>
                  <a:gd name="T7" fmla="*/ 11868 h 379997"/>
                  <a:gd name="T8" fmla="*/ 13593 w 562156"/>
                  <a:gd name="T9" fmla="*/ 1581 h 379997"/>
                  <a:gd name="T10" fmla="*/ 548564 w 562156"/>
                  <a:gd name="T11" fmla="*/ 311048 h 379997"/>
                  <a:gd name="T12" fmla="*/ 562157 w 562156"/>
                  <a:gd name="T13" fmla="*/ 337051 h 379997"/>
                  <a:gd name="T14" fmla="*/ 562157 w 562156"/>
                  <a:gd name="T15" fmla="*/ 368103 h 379997"/>
                  <a:gd name="T16" fmla="*/ 548564 w 562156"/>
                  <a:gd name="T17" fmla="*/ 378390 h 379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3" name="Google Shape;449;p15">
                <a:extLst>
                  <a:ext uri="{FF2B5EF4-FFF2-40B4-BE49-F238E27FC236}">
                    <a16:creationId xmlns:a16="http://schemas.microsoft.com/office/drawing/2014/main" id="{179A4D9A-6252-41AE-90E6-1E46F0A6F1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2639293"/>
                <a:ext cx="919754" cy="618340"/>
              </a:xfrm>
              <a:custGeom>
                <a:avLst/>
                <a:gdLst>
                  <a:gd name="T0" fmla="*/ 906256 w 919754"/>
                  <a:gd name="T1" fmla="*/ 616732 h 618340"/>
                  <a:gd name="T2" fmla="*/ 13498 w 919754"/>
                  <a:gd name="T3" fmla="*/ 100287 h 618340"/>
                  <a:gd name="T4" fmla="*/ 0 w 919754"/>
                  <a:gd name="T5" fmla="*/ 74284 h 618340"/>
                  <a:gd name="T6" fmla="*/ 0 w 919754"/>
                  <a:gd name="T7" fmla="*/ 11895 h 618340"/>
                  <a:gd name="T8" fmla="*/ 13498 w 919754"/>
                  <a:gd name="T9" fmla="*/ 1608 h 618340"/>
                  <a:gd name="T10" fmla="*/ 906256 w 919754"/>
                  <a:gd name="T11" fmla="*/ 518053 h 618340"/>
                  <a:gd name="T12" fmla="*/ 919754 w 919754"/>
                  <a:gd name="T13" fmla="*/ 544057 h 618340"/>
                  <a:gd name="T14" fmla="*/ 919754 w 919754"/>
                  <a:gd name="T15" fmla="*/ 606445 h 618340"/>
                  <a:gd name="T16" fmla="*/ 906256 w 919754"/>
                  <a:gd name="T17" fmla="*/ 616732 h 618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4" name="Google Shape;450;p15">
                <a:extLst>
                  <a:ext uri="{FF2B5EF4-FFF2-40B4-BE49-F238E27FC236}">
                    <a16:creationId xmlns:a16="http://schemas.microsoft.com/office/drawing/2014/main" id="{6ED494F1-43E9-4B6C-8E19-B2DEB2B49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821069"/>
                <a:ext cx="686488" cy="451519"/>
              </a:xfrm>
              <a:custGeom>
                <a:avLst/>
                <a:gdLst>
                  <a:gd name="T0" fmla="*/ 672991 w 686488"/>
                  <a:gd name="T1" fmla="*/ 449910 h 451519"/>
                  <a:gd name="T2" fmla="*/ 13593 w 686488"/>
                  <a:gd name="T3" fmla="*/ 68910 h 451519"/>
                  <a:gd name="T4" fmla="*/ 0 w 686488"/>
                  <a:gd name="T5" fmla="*/ 42907 h 451519"/>
                  <a:gd name="T6" fmla="*/ 0 w 686488"/>
                  <a:gd name="T7" fmla="*/ 11856 h 451519"/>
                  <a:gd name="T8" fmla="*/ 13593 w 686488"/>
                  <a:gd name="T9" fmla="*/ 1664 h 451519"/>
                  <a:gd name="T10" fmla="*/ 672991 w 686488"/>
                  <a:gd name="T11" fmla="*/ 382664 h 451519"/>
                  <a:gd name="T12" fmla="*/ 686489 w 686488"/>
                  <a:gd name="T13" fmla="*/ 408667 h 451519"/>
                  <a:gd name="T14" fmla="*/ 686489 w 686488"/>
                  <a:gd name="T15" fmla="*/ 439719 h 451519"/>
                  <a:gd name="T16" fmla="*/ 672991 w 686488"/>
                  <a:gd name="T17" fmla="*/ 449910 h 45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5" name="Google Shape;451;p15">
                <a:extLst>
                  <a:ext uri="{FF2B5EF4-FFF2-40B4-BE49-F238E27FC236}">
                    <a16:creationId xmlns:a16="http://schemas.microsoft.com/office/drawing/2014/main" id="{E73CAEB9-4FE5-4D09-987A-62CD8346C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938486"/>
                <a:ext cx="686488" cy="451826"/>
              </a:xfrm>
              <a:custGeom>
                <a:avLst/>
                <a:gdLst>
                  <a:gd name="T0" fmla="*/ 672991 w 686488"/>
                  <a:gd name="T1" fmla="*/ 450223 h 451826"/>
                  <a:gd name="T2" fmla="*/ 13593 w 686488"/>
                  <a:gd name="T3" fmla="*/ 68747 h 451826"/>
                  <a:gd name="T4" fmla="*/ 0 w 686488"/>
                  <a:gd name="T5" fmla="*/ 42839 h 451826"/>
                  <a:gd name="T6" fmla="*/ 0 w 686488"/>
                  <a:gd name="T7" fmla="*/ 11787 h 451826"/>
                  <a:gd name="T8" fmla="*/ 13593 w 686488"/>
                  <a:gd name="T9" fmla="*/ 1595 h 451826"/>
                  <a:gd name="T10" fmla="*/ 672991 w 686488"/>
                  <a:gd name="T11" fmla="*/ 382595 h 451826"/>
                  <a:gd name="T12" fmla="*/ 686489 w 686488"/>
                  <a:gd name="T13" fmla="*/ 408599 h 451826"/>
                  <a:gd name="T14" fmla="*/ 686489 w 686488"/>
                  <a:gd name="T15" fmla="*/ 439650 h 451826"/>
                  <a:gd name="T16" fmla="*/ 672991 w 686488"/>
                  <a:gd name="T17" fmla="*/ 450223 h 451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6" name="Google Shape;452;p15">
                <a:extLst>
                  <a:ext uri="{FF2B5EF4-FFF2-40B4-BE49-F238E27FC236}">
                    <a16:creationId xmlns:a16="http://schemas.microsoft.com/office/drawing/2014/main" id="{71F0FB9B-F7F5-4E80-B12B-F264F03763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3056051"/>
                <a:ext cx="562156" cy="379920"/>
              </a:xfrm>
              <a:custGeom>
                <a:avLst/>
                <a:gdLst>
                  <a:gd name="T0" fmla="*/ 548564 w 562156"/>
                  <a:gd name="T1" fmla="*/ 378378 h 379920"/>
                  <a:gd name="T2" fmla="*/ 13593 w 562156"/>
                  <a:gd name="T3" fmla="*/ 68910 h 379920"/>
                  <a:gd name="T4" fmla="*/ 0 w 562156"/>
                  <a:gd name="T5" fmla="*/ 42907 h 379920"/>
                  <a:gd name="T6" fmla="*/ 0 w 562156"/>
                  <a:gd name="T7" fmla="*/ 11856 h 379920"/>
                  <a:gd name="T8" fmla="*/ 13593 w 562156"/>
                  <a:gd name="T9" fmla="*/ 1664 h 379920"/>
                  <a:gd name="T10" fmla="*/ 548564 w 562156"/>
                  <a:gd name="T11" fmla="*/ 311131 h 379920"/>
                  <a:gd name="T12" fmla="*/ 562157 w 562156"/>
                  <a:gd name="T13" fmla="*/ 337134 h 379920"/>
                  <a:gd name="T14" fmla="*/ 562157 w 562156"/>
                  <a:gd name="T15" fmla="*/ 368186 h 379920"/>
                  <a:gd name="T16" fmla="*/ 548564 w 562156"/>
                  <a:gd name="T17" fmla="*/ 378378 h 379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7" name="Google Shape;453;p15">
                <a:extLst>
                  <a:ext uri="{FF2B5EF4-FFF2-40B4-BE49-F238E27FC236}">
                    <a16:creationId xmlns:a16="http://schemas.microsoft.com/office/drawing/2014/main" id="{2CF890A5-4D82-4A6E-AAC5-F49BD6C773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192"/>
                <a:ext cx="1250451" cy="1162368"/>
              </a:xfrm>
              <a:custGeom>
                <a:avLst/>
                <a:gdLst>
                  <a:gd name="T0" fmla="*/ 9696 w 1250451"/>
                  <a:gd name="T1" fmla="*/ 77186 h 1162368"/>
                  <a:gd name="T2" fmla="*/ 250376 w 1250451"/>
                  <a:gd name="T3" fmla="*/ 46896 h 1162368"/>
                  <a:gd name="T4" fmla="*/ 493242 w 1250451"/>
                  <a:gd name="T5" fmla="*/ 39657 h 1162368"/>
                  <a:gd name="T6" fmla="*/ 755879 w 1250451"/>
                  <a:gd name="T7" fmla="*/ 337409 h 1162368"/>
                  <a:gd name="T8" fmla="*/ 875839 w 1250451"/>
                  <a:gd name="T9" fmla="*/ 459519 h 1162368"/>
                  <a:gd name="T10" fmla="*/ 1045227 w 1250451"/>
                  <a:gd name="T11" fmla="*/ 392844 h 1162368"/>
                  <a:gd name="T12" fmla="*/ 1250452 w 1250451"/>
                  <a:gd name="T13" fmla="*/ 269972 h 1162368"/>
                  <a:gd name="T14" fmla="*/ 1250452 w 1250451"/>
                  <a:gd name="T15" fmla="*/ 1162369 h 1162368"/>
                  <a:gd name="T16" fmla="*/ 0 w 1250451"/>
                  <a:gd name="T17" fmla="*/ 439707 h 1162368"/>
                  <a:gd name="T18" fmla="*/ 0 w 1250451"/>
                  <a:gd name="T19" fmla="*/ 71375 h 1162368"/>
                  <a:gd name="T20" fmla="*/ 9696 w 1250451"/>
                  <a:gd name="T21" fmla="*/ 77186 h 1162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lnTo>
                      <a:pt x="9696" y="77186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8" name="Google Shape;454;p15">
                <a:extLst>
                  <a:ext uri="{FF2B5EF4-FFF2-40B4-BE49-F238E27FC236}">
                    <a16:creationId xmlns:a16="http://schemas.microsoft.com/office/drawing/2014/main" id="{E227710D-7FB7-4CD1-93E2-3CE1ABA8EF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443" y="2003281"/>
                <a:ext cx="882682" cy="1029375"/>
              </a:xfrm>
              <a:custGeom>
                <a:avLst/>
                <a:gdLst>
                  <a:gd name="T0" fmla="*/ 869090 w 882682"/>
                  <a:gd name="T1" fmla="*/ 1027764 h 1029375"/>
                  <a:gd name="T2" fmla="*/ 13593 w 882682"/>
                  <a:gd name="T3" fmla="*/ 532464 h 1029375"/>
                  <a:gd name="T4" fmla="*/ 0 w 882682"/>
                  <a:gd name="T5" fmla="*/ 506461 h 1029375"/>
                  <a:gd name="T6" fmla="*/ 0 w 882682"/>
                  <a:gd name="T7" fmla="*/ 11828 h 1029375"/>
                  <a:gd name="T8" fmla="*/ 13593 w 882682"/>
                  <a:gd name="T9" fmla="*/ 1541 h 1029375"/>
                  <a:gd name="T10" fmla="*/ 869090 w 882682"/>
                  <a:gd name="T11" fmla="*/ 496841 h 1029375"/>
                  <a:gd name="T12" fmla="*/ 882683 w 882682"/>
                  <a:gd name="T13" fmla="*/ 522844 h 1029375"/>
                  <a:gd name="T14" fmla="*/ 882683 w 882682"/>
                  <a:gd name="T15" fmla="*/ 1017668 h 1029375"/>
                  <a:gd name="T16" fmla="*/ 869090 w 882682"/>
                  <a:gd name="T17" fmla="*/ 1027764 h 1029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59" name="Google Shape;455;p15">
                <a:extLst>
                  <a:ext uri="{FF2B5EF4-FFF2-40B4-BE49-F238E27FC236}">
                    <a16:creationId xmlns:a16="http://schemas.microsoft.com/office/drawing/2014/main" id="{BCE2B320-4ED0-4538-BA53-A342F587CD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88613"/>
                <a:ext cx="1250451" cy="1106424"/>
              </a:xfrm>
              <a:custGeom>
                <a:avLst/>
                <a:gdLst>
                  <a:gd name="T0" fmla="*/ 0 w 1250451"/>
                  <a:gd name="T1" fmla="*/ 0 h 1106424"/>
                  <a:gd name="T2" fmla="*/ 0 w 1250451"/>
                  <a:gd name="T3" fmla="*/ 383096 h 1106424"/>
                  <a:gd name="T4" fmla="*/ 1250452 w 1250451"/>
                  <a:gd name="T5" fmla="*/ 1106424 h 1106424"/>
                  <a:gd name="T6" fmla="*/ 1250452 w 1250451"/>
                  <a:gd name="T7" fmla="*/ 214027 h 1106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0" name="Google Shape;456;p15">
                <a:extLst>
                  <a:ext uri="{FF2B5EF4-FFF2-40B4-BE49-F238E27FC236}">
                    <a16:creationId xmlns:a16="http://schemas.microsoft.com/office/drawing/2014/main" id="{1856E27E-AA70-48B1-BF69-B9DDCE467C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9036" y="3376326"/>
                <a:ext cx="9505" cy="678751"/>
              </a:xfrm>
              <a:custGeom>
                <a:avLst/>
                <a:gdLst>
                  <a:gd name="T0" fmla="*/ 0 w 9505"/>
                  <a:gd name="T1" fmla="*/ 0 h 678751"/>
                  <a:gd name="T2" fmla="*/ 0 w 9505"/>
                  <a:gd name="T3" fmla="*/ 678752 h 678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1" name="Google Shape;457;p15">
                <a:extLst>
                  <a:ext uri="{FF2B5EF4-FFF2-40B4-BE49-F238E27FC236}">
                    <a16:creationId xmlns:a16="http://schemas.microsoft.com/office/drawing/2014/main" id="{64429607-7447-48FD-9090-0C78D50926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1633" y="3805618"/>
                <a:ext cx="9505" cy="470725"/>
              </a:xfrm>
              <a:custGeom>
                <a:avLst/>
                <a:gdLst>
                  <a:gd name="T0" fmla="*/ 0 w 9505"/>
                  <a:gd name="T1" fmla="*/ 0 h 470725"/>
                  <a:gd name="T2" fmla="*/ 0 w 9505"/>
                  <a:gd name="T3" fmla="*/ 470725 h 470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2" name="Google Shape;458;p15">
                <a:extLst>
                  <a:ext uri="{FF2B5EF4-FFF2-40B4-BE49-F238E27FC236}">
                    <a16:creationId xmlns:a16="http://schemas.microsoft.com/office/drawing/2014/main" id="{309F74E2-B210-494A-A956-4DAF789E4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663"/>
                <a:ext cx="1250451" cy="479359"/>
              </a:xfrm>
              <a:custGeom>
                <a:avLst/>
                <a:gdLst>
                  <a:gd name="T0" fmla="*/ 0 w 1250451"/>
                  <a:gd name="T1" fmla="*/ 70905 h 479359"/>
                  <a:gd name="T2" fmla="*/ 494953 w 1250451"/>
                  <a:gd name="T3" fmla="*/ 36996 h 479359"/>
                  <a:gd name="T4" fmla="*/ 881732 w 1250451"/>
                  <a:gd name="T5" fmla="*/ 462288 h 479359"/>
                  <a:gd name="T6" fmla="*/ 1250452 w 1250451"/>
                  <a:gd name="T7" fmla="*/ 269978 h 479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3" name="Google Shape;459;p15">
                <a:extLst>
                  <a:ext uri="{FF2B5EF4-FFF2-40B4-BE49-F238E27FC236}">
                    <a16:creationId xmlns:a16="http://schemas.microsoft.com/office/drawing/2014/main" id="{682C1174-DC52-4E93-B9FE-68A32D181315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7364922" y="3334621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4" name="Google Shape;460;p15">
                <a:extLst>
                  <a:ext uri="{FF2B5EF4-FFF2-40B4-BE49-F238E27FC236}">
                    <a16:creationId xmlns:a16="http://schemas.microsoft.com/office/drawing/2014/main" id="{BDD8F51B-D471-4220-969F-695CEEA76C0F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8141346" y="3571007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4 w 48263"/>
                  <a:gd name="T3" fmla="*/ 83919 h 83917"/>
                  <a:gd name="T4" fmla="*/ 2 w 48263"/>
                  <a:gd name="T5" fmla="*/ 41960 h 83917"/>
                  <a:gd name="T6" fmla="*/ 24134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5" name="Google Shape;461;p15">
                <a:extLst>
                  <a:ext uri="{FF2B5EF4-FFF2-40B4-BE49-F238E27FC236}">
                    <a16:creationId xmlns:a16="http://schemas.microsoft.com/office/drawing/2014/main" id="{E001847A-CC38-4A78-B6BA-E924F892C218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7763340" y="3766404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3 w 48263"/>
                  <a:gd name="T3" fmla="*/ 83919 h 83917"/>
                  <a:gd name="T4" fmla="*/ 2 w 48263"/>
                  <a:gd name="T5" fmla="*/ 41960 h 83917"/>
                  <a:gd name="T6" fmla="*/ 24133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6" name="Google Shape;462;p15">
                <a:extLst>
                  <a:ext uri="{FF2B5EF4-FFF2-40B4-BE49-F238E27FC236}">
                    <a16:creationId xmlns:a16="http://schemas.microsoft.com/office/drawing/2014/main" id="{B0016FC0-7B19-4C07-AA69-264BB8DAD97B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6873548" y="3361832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7" name="Google Shape;463;p15">
                <a:extLst>
                  <a:ext uri="{FF2B5EF4-FFF2-40B4-BE49-F238E27FC236}">
                    <a16:creationId xmlns:a16="http://schemas.microsoft.com/office/drawing/2014/main" id="{4CA107EC-E6CD-4FBB-A950-301AFD64B1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8038" y="2430219"/>
                <a:ext cx="78705" cy="316778"/>
              </a:xfrm>
              <a:custGeom>
                <a:avLst/>
                <a:gdLst>
                  <a:gd name="T0" fmla="*/ 64828 w 78705"/>
                  <a:gd name="T1" fmla="*/ 315171 h 316778"/>
                  <a:gd name="T2" fmla="*/ 13593 w 78705"/>
                  <a:gd name="T3" fmla="*/ 285548 h 316778"/>
                  <a:gd name="T4" fmla="*/ 0 w 78705"/>
                  <a:gd name="T5" fmla="*/ 259545 h 316778"/>
                  <a:gd name="T6" fmla="*/ 0 w 78705"/>
                  <a:gd name="T7" fmla="*/ 11895 h 316778"/>
                  <a:gd name="T8" fmla="*/ 13593 w 78705"/>
                  <a:gd name="T9" fmla="*/ 1608 h 316778"/>
                  <a:gd name="T10" fmla="*/ 64828 w 78705"/>
                  <a:gd name="T11" fmla="*/ 31326 h 316778"/>
                  <a:gd name="T12" fmla="*/ 78706 w 78705"/>
                  <a:gd name="T13" fmla="*/ 56758 h 316778"/>
                  <a:gd name="T14" fmla="*/ 78706 w 78705"/>
                  <a:gd name="T15" fmla="*/ 304884 h 316778"/>
                  <a:gd name="T16" fmla="*/ 64828 w 78705"/>
                  <a:gd name="T17" fmla="*/ 315171 h 316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8" name="Google Shape;464;p15">
                <a:extLst>
                  <a:ext uri="{FF2B5EF4-FFF2-40B4-BE49-F238E27FC236}">
                    <a16:creationId xmlns:a16="http://schemas.microsoft.com/office/drawing/2014/main" id="{132EF38D-20CA-422E-80DB-E15CDAFC72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6477" y="2241366"/>
                <a:ext cx="78420" cy="573928"/>
              </a:xfrm>
              <a:custGeom>
                <a:avLst/>
                <a:gdLst>
                  <a:gd name="T0" fmla="*/ 64828 w 78420"/>
                  <a:gd name="T1" fmla="*/ 572319 h 573928"/>
                  <a:gd name="T2" fmla="*/ 13593 w 78420"/>
                  <a:gd name="T3" fmla="*/ 542601 h 573928"/>
                  <a:gd name="T4" fmla="*/ 0 w 78420"/>
                  <a:gd name="T5" fmla="*/ 516693 h 573928"/>
                  <a:gd name="T6" fmla="*/ 0 w 78420"/>
                  <a:gd name="T7" fmla="*/ 11868 h 573928"/>
                  <a:gd name="T8" fmla="*/ 13593 w 78420"/>
                  <a:gd name="T9" fmla="*/ 1581 h 573928"/>
                  <a:gd name="T10" fmla="*/ 64828 w 78420"/>
                  <a:gd name="T11" fmla="*/ 31299 h 573928"/>
                  <a:gd name="T12" fmla="*/ 78421 w 78420"/>
                  <a:gd name="T13" fmla="*/ 57302 h 573928"/>
                  <a:gd name="T14" fmla="*/ 78421 w 78420"/>
                  <a:gd name="T15" fmla="*/ 562127 h 573928"/>
                  <a:gd name="T16" fmla="*/ 64828 w 78420"/>
                  <a:gd name="T17" fmla="*/ 572319 h 5739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69" name="Google Shape;465;p15">
                <a:extLst>
                  <a:ext uri="{FF2B5EF4-FFF2-40B4-BE49-F238E27FC236}">
                    <a16:creationId xmlns:a16="http://schemas.microsoft.com/office/drawing/2014/main" id="{E5D87667-154A-41C5-A40D-A70972F77F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2119" y="2426981"/>
                <a:ext cx="78420" cy="524860"/>
              </a:xfrm>
              <a:custGeom>
                <a:avLst/>
                <a:gdLst>
                  <a:gd name="T0" fmla="*/ 64828 w 78420"/>
                  <a:gd name="T1" fmla="*/ 523197 h 524860"/>
                  <a:gd name="T2" fmla="*/ 13593 w 78420"/>
                  <a:gd name="T3" fmla="*/ 493574 h 524860"/>
                  <a:gd name="T4" fmla="*/ 0 w 78420"/>
                  <a:gd name="T5" fmla="*/ 467571 h 524860"/>
                  <a:gd name="T6" fmla="*/ 0 w 78420"/>
                  <a:gd name="T7" fmla="*/ 11895 h 524860"/>
                  <a:gd name="T8" fmla="*/ 13593 w 78420"/>
                  <a:gd name="T9" fmla="*/ 1608 h 524860"/>
                  <a:gd name="T10" fmla="*/ 64828 w 78420"/>
                  <a:gd name="T11" fmla="*/ 31231 h 524860"/>
                  <a:gd name="T12" fmla="*/ 78421 w 78420"/>
                  <a:gd name="T13" fmla="*/ 57234 h 524860"/>
                  <a:gd name="T14" fmla="*/ 78421 w 78420"/>
                  <a:gd name="T15" fmla="*/ 513005 h 524860"/>
                  <a:gd name="T16" fmla="*/ 64828 w 78420"/>
                  <a:gd name="T17" fmla="*/ 523197 h 524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70" name="Google Shape;466;p15">
                <a:extLst>
                  <a:ext uri="{FF2B5EF4-FFF2-40B4-BE49-F238E27FC236}">
                    <a16:creationId xmlns:a16="http://schemas.microsoft.com/office/drawing/2014/main" id="{CAA7AA54-7656-4F3B-BD46-66E56626FF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0177" y="2573447"/>
                <a:ext cx="78420" cy="446687"/>
              </a:xfrm>
              <a:custGeom>
                <a:avLst/>
                <a:gdLst>
                  <a:gd name="T0" fmla="*/ 64827 w 78420"/>
                  <a:gd name="T1" fmla="*/ 445025 h 446687"/>
                  <a:gd name="T2" fmla="*/ 13593 w 78420"/>
                  <a:gd name="T3" fmla="*/ 415402 h 446687"/>
                  <a:gd name="T4" fmla="*/ 0 w 78420"/>
                  <a:gd name="T5" fmla="*/ 389399 h 446687"/>
                  <a:gd name="T6" fmla="*/ 0 w 78420"/>
                  <a:gd name="T7" fmla="*/ 11828 h 446687"/>
                  <a:gd name="T8" fmla="*/ 13593 w 78420"/>
                  <a:gd name="T9" fmla="*/ 1541 h 446687"/>
                  <a:gd name="T10" fmla="*/ 64827 w 78420"/>
                  <a:gd name="T11" fmla="*/ 31259 h 446687"/>
                  <a:gd name="T12" fmla="*/ 78421 w 78420"/>
                  <a:gd name="T13" fmla="*/ 57167 h 446687"/>
                  <a:gd name="T14" fmla="*/ 78421 w 78420"/>
                  <a:gd name="T15" fmla="*/ 434738 h 446687"/>
                  <a:gd name="T16" fmla="*/ 64827 w 78420"/>
                  <a:gd name="T17" fmla="*/ 445025 h 446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71" name="Google Shape;467;p15">
                <a:extLst>
                  <a:ext uri="{FF2B5EF4-FFF2-40B4-BE49-F238E27FC236}">
                    <a16:creationId xmlns:a16="http://schemas.microsoft.com/office/drawing/2014/main" id="{B544EE43-1D36-4F0A-9AD4-4620D99E38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249" y="2900319"/>
                <a:ext cx="78325" cy="255777"/>
              </a:xfrm>
              <a:custGeom>
                <a:avLst/>
                <a:gdLst>
                  <a:gd name="T0" fmla="*/ 64828 w 78325"/>
                  <a:gd name="T1" fmla="*/ 254170 h 255777"/>
                  <a:gd name="T2" fmla="*/ 13498 w 78325"/>
                  <a:gd name="T3" fmla="*/ 224547 h 255777"/>
                  <a:gd name="T4" fmla="*/ 0 w 78325"/>
                  <a:gd name="T5" fmla="*/ 198544 h 255777"/>
                  <a:gd name="T6" fmla="*/ 0 w 78325"/>
                  <a:gd name="T7" fmla="*/ 11949 h 255777"/>
                  <a:gd name="T8" fmla="*/ 13498 w 78325"/>
                  <a:gd name="T9" fmla="*/ 1662 h 255777"/>
                  <a:gd name="T10" fmla="*/ 64828 w 78325"/>
                  <a:gd name="T11" fmla="*/ 31285 h 255777"/>
                  <a:gd name="T12" fmla="*/ 78325 w 78325"/>
                  <a:gd name="T13" fmla="*/ 57288 h 255777"/>
                  <a:gd name="T14" fmla="*/ 78325 w 78325"/>
                  <a:gd name="T15" fmla="*/ 243883 h 255777"/>
                  <a:gd name="T16" fmla="*/ 64828 w 78325"/>
                  <a:gd name="T17" fmla="*/ 254170 h 255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72" name="Google Shape;468;p15">
                <a:extLst>
                  <a:ext uri="{FF2B5EF4-FFF2-40B4-BE49-F238E27FC236}">
                    <a16:creationId xmlns:a16="http://schemas.microsoft.com/office/drawing/2014/main" id="{0AC67DBC-B182-4434-A1F2-60AD41528B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3593" y="2520557"/>
                <a:ext cx="78420" cy="703833"/>
              </a:xfrm>
              <a:custGeom>
                <a:avLst/>
                <a:gdLst>
                  <a:gd name="T0" fmla="*/ 64447 w 78420"/>
                  <a:gd name="T1" fmla="*/ 702226 h 703833"/>
                  <a:gd name="T2" fmla="*/ 13593 w 78420"/>
                  <a:gd name="T3" fmla="*/ 672508 h 703833"/>
                  <a:gd name="T4" fmla="*/ 0 w 78420"/>
                  <a:gd name="T5" fmla="*/ 646600 h 703833"/>
                  <a:gd name="T6" fmla="*/ 0 w 78420"/>
                  <a:gd name="T7" fmla="*/ 11949 h 703833"/>
                  <a:gd name="T8" fmla="*/ 13593 w 78420"/>
                  <a:gd name="T9" fmla="*/ 1662 h 703833"/>
                  <a:gd name="T10" fmla="*/ 64828 w 78420"/>
                  <a:gd name="T11" fmla="*/ 31285 h 703833"/>
                  <a:gd name="T12" fmla="*/ 78421 w 78420"/>
                  <a:gd name="T13" fmla="*/ 57288 h 703833"/>
                  <a:gd name="T14" fmla="*/ 78421 w 78420"/>
                  <a:gd name="T15" fmla="*/ 691939 h 703833"/>
                  <a:gd name="T16" fmla="*/ 64447 w 78420"/>
                  <a:gd name="T17" fmla="*/ 702226 h 703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73" name="Google Shape;469;p15">
                <a:extLst>
                  <a:ext uri="{FF2B5EF4-FFF2-40B4-BE49-F238E27FC236}">
                    <a16:creationId xmlns:a16="http://schemas.microsoft.com/office/drawing/2014/main" id="{CEDCE680-D833-4BA9-A32F-2D841C6C1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1135" y="3135165"/>
                <a:ext cx="78420" cy="255818"/>
              </a:xfrm>
              <a:custGeom>
                <a:avLst/>
                <a:gdLst>
                  <a:gd name="T0" fmla="*/ 64828 w 78420"/>
                  <a:gd name="T1" fmla="*/ 254211 h 255818"/>
                  <a:gd name="T2" fmla="*/ 13593 w 78420"/>
                  <a:gd name="T3" fmla="*/ 224493 h 255818"/>
                  <a:gd name="T4" fmla="*/ 0 w 78420"/>
                  <a:gd name="T5" fmla="*/ 198585 h 255818"/>
                  <a:gd name="T6" fmla="*/ 0 w 78420"/>
                  <a:gd name="T7" fmla="*/ 11895 h 255818"/>
                  <a:gd name="T8" fmla="*/ 13593 w 78420"/>
                  <a:gd name="T9" fmla="*/ 1608 h 255818"/>
                  <a:gd name="T10" fmla="*/ 64828 w 78420"/>
                  <a:gd name="T11" fmla="*/ 31326 h 255818"/>
                  <a:gd name="T12" fmla="*/ 78421 w 78420"/>
                  <a:gd name="T13" fmla="*/ 57329 h 255818"/>
                  <a:gd name="T14" fmla="*/ 78421 w 78420"/>
                  <a:gd name="T15" fmla="*/ 243924 h 255818"/>
                  <a:gd name="T16" fmla="*/ 64828 w 78420"/>
                  <a:gd name="T17" fmla="*/ 254211 h 255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74" name="Google Shape;470;p15">
                <a:extLst>
                  <a:ext uri="{FF2B5EF4-FFF2-40B4-BE49-F238E27FC236}">
                    <a16:creationId xmlns:a16="http://schemas.microsoft.com/office/drawing/2014/main" id="{ECA1F747-92EA-442A-BA2B-0DF76FFEE9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9193" y="3142308"/>
                <a:ext cx="78420" cy="316963"/>
              </a:xfrm>
              <a:custGeom>
                <a:avLst/>
                <a:gdLst>
                  <a:gd name="T0" fmla="*/ 64828 w 78420"/>
                  <a:gd name="T1" fmla="*/ 315266 h 316963"/>
                  <a:gd name="T2" fmla="*/ 13593 w 78420"/>
                  <a:gd name="T3" fmla="*/ 285548 h 316963"/>
                  <a:gd name="T4" fmla="*/ 0 w 78420"/>
                  <a:gd name="T5" fmla="*/ 259545 h 316963"/>
                  <a:gd name="T6" fmla="*/ 0 w 78420"/>
                  <a:gd name="T7" fmla="*/ 11895 h 316963"/>
                  <a:gd name="T8" fmla="*/ 13593 w 78420"/>
                  <a:gd name="T9" fmla="*/ 1608 h 316963"/>
                  <a:gd name="T10" fmla="*/ 64828 w 78420"/>
                  <a:gd name="T11" fmla="*/ 31230 h 316963"/>
                  <a:gd name="T12" fmla="*/ 78421 w 78420"/>
                  <a:gd name="T13" fmla="*/ 57234 h 316963"/>
                  <a:gd name="T14" fmla="*/ 78421 w 78420"/>
                  <a:gd name="T15" fmla="*/ 305360 h 316963"/>
                  <a:gd name="T16" fmla="*/ 64828 w 78420"/>
                  <a:gd name="T17" fmla="*/ 315266 h 316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11292" name="Google Shape;471;p15">
              <a:extLst>
                <a:ext uri="{FF2B5EF4-FFF2-40B4-BE49-F238E27FC236}">
                  <a16:creationId xmlns:a16="http://schemas.microsoft.com/office/drawing/2014/main" id="{9A6392E1-59BA-496B-A7EF-8FE5E17F48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0939" y="4355647"/>
              <a:ext cx="905825" cy="524291"/>
            </a:xfrm>
            <a:custGeom>
              <a:avLst/>
              <a:gdLst>
                <a:gd name="T0" fmla="*/ 456810 w 905825"/>
                <a:gd name="T1" fmla="*/ 505052 h 524291"/>
                <a:gd name="T2" fmla="*/ 32483 w 905825"/>
                <a:gd name="T3" fmla="*/ 259879 h 524291"/>
                <a:gd name="T4" fmla="*/ 45981 w 905825"/>
                <a:gd name="T5" fmla="*/ 151294 h 524291"/>
                <a:gd name="T6" fmla="*/ 261376 w 905825"/>
                <a:gd name="T7" fmla="*/ 26611 h 524291"/>
                <a:gd name="T8" fmla="*/ 449015 w 905825"/>
                <a:gd name="T9" fmla="*/ 19277 h 524291"/>
                <a:gd name="T10" fmla="*/ 873342 w 905825"/>
                <a:gd name="T11" fmla="*/ 264832 h 524291"/>
                <a:gd name="T12" fmla="*/ 859844 w 905825"/>
                <a:gd name="T13" fmla="*/ 373322 h 524291"/>
                <a:gd name="T14" fmla="*/ 644449 w 905825"/>
                <a:gd name="T15" fmla="*/ 498004 h 524291"/>
                <a:gd name="T16" fmla="*/ 456810 w 905825"/>
                <a:gd name="T17" fmla="*/ 505052 h 524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3" name="Google Shape;472;p15">
              <a:extLst>
                <a:ext uri="{FF2B5EF4-FFF2-40B4-BE49-F238E27FC236}">
                  <a16:creationId xmlns:a16="http://schemas.microsoft.com/office/drawing/2014/main" id="{8E482A6B-FABC-49BD-9D41-9B7179E4D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858955"/>
              <a:ext cx="906089" cy="910207"/>
            </a:xfrm>
            <a:custGeom>
              <a:avLst/>
              <a:gdLst>
                <a:gd name="T0" fmla="*/ 906089 w 906089"/>
                <a:gd name="T1" fmla="*/ 695706 h 910207"/>
                <a:gd name="T2" fmla="*/ 906089 w 906089"/>
                <a:gd name="T3" fmla="*/ 102203 h 910207"/>
                <a:gd name="T4" fmla="*/ 23 w 906089"/>
                <a:gd name="T5" fmla="*/ 0 h 910207"/>
                <a:gd name="T6" fmla="*/ 23 w 906089"/>
                <a:gd name="T7" fmla="*/ 597218 h 910207"/>
                <a:gd name="T8" fmla="*/ 23 w 906089"/>
                <a:gd name="T9" fmla="*/ 597218 h 910207"/>
                <a:gd name="T10" fmla="*/ 32342 w 906089"/>
                <a:gd name="T11" fmla="*/ 645891 h 910207"/>
                <a:gd name="T12" fmla="*/ 456668 w 906089"/>
                <a:gd name="T13" fmla="*/ 891445 h 910207"/>
                <a:gd name="T14" fmla="*/ 644307 w 906089"/>
                <a:gd name="T15" fmla="*/ 883634 h 910207"/>
                <a:gd name="T16" fmla="*/ 859702 w 906089"/>
                <a:gd name="T17" fmla="*/ 758952 h 910207"/>
                <a:gd name="T18" fmla="*/ 905614 w 906089"/>
                <a:gd name="T19" fmla="*/ 695706 h 910207"/>
                <a:gd name="T20" fmla="*/ 906089 w 906089"/>
                <a:gd name="T21" fmla="*/ 695706 h 910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lnTo>
                    <a:pt x="906089" y="695706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4" name="Google Shape;473;p15">
              <a:extLst>
                <a:ext uri="{FF2B5EF4-FFF2-40B4-BE49-F238E27FC236}">
                  <a16:creationId xmlns:a16="http://schemas.microsoft.com/office/drawing/2014/main" id="{28FB3919-C537-410A-8B20-6CFE1F55D0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718383"/>
              <a:ext cx="905566" cy="524522"/>
            </a:xfrm>
            <a:custGeom>
              <a:avLst/>
              <a:gdLst>
                <a:gd name="T0" fmla="*/ 905519 w 905566"/>
                <a:gd name="T1" fmla="*/ 307545 h 524522"/>
                <a:gd name="T2" fmla="*/ 905519 w 905566"/>
                <a:gd name="T3" fmla="*/ 242775 h 524522"/>
                <a:gd name="T4" fmla="*/ 835843 w 905566"/>
                <a:gd name="T5" fmla="*/ 242775 h 524522"/>
                <a:gd name="T6" fmla="*/ 448874 w 905566"/>
                <a:gd name="T7" fmla="*/ 18842 h 524522"/>
                <a:gd name="T8" fmla="*/ 261235 w 905566"/>
                <a:gd name="T9" fmla="*/ 26557 h 524522"/>
                <a:gd name="T10" fmla="*/ 45839 w 905566"/>
                <a:gd name="T11" fmla="*/ 151716 h 524522"/>
                <a:gd name="T12" fmla="*/ 34718 w 905566"/>
                <a:gd name="T13" fmla="*/ 158860 h 524522"/>
                <a:gd name="T14" fmla="*/ 23 w 905566"/>
                <a:gd name="T15" fmla="*/ 141048 h 524522"/>
                <a:gd name="T16" fmla="*/ 23 w 905566"/>
                <a:gd name="T17" fmla="*/ 211819 h 524522"/>
                <a:gd name="T18" fmla="*/ 23 w 905566"/>
                <a:gd name="T19" fmla="*/ 211819 h 524522"/>
                <a:gd name="T20" fmla="*/ 32342 w 905566"/>
                <a:gd name="T21" fmla="*/ 260301 h 524522"/>
                <a:gd name="T22" fmla="*/ 456668 w 905566"/>
                <a:gd name="T23" fmla="*/ 505760 h 524522"/>
                <a:gd name="T24" fmla="*/ 644307 w 905566"/>
                <a:gd name="T25" fmla="*/ 497950 h 524522"/>
                <a:gd name="T26" fmla="*/ 859702 w 905566"/>
                <a:gd name="T27" fmla="*/ 373363 h 524522"/>
                <a:gd name="T28" fmla="*/ 905424 w 905566"/>
                <a:gd name="T29" fmla="*/ 308021 h 524522"/>
                <a:gd name="T30" fmla="*/ 905519 w 905566"/>
                <a:gd name="T31" fmla="*/ 307545 h 524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lnTo>
                    <a:pt x="905519" y="307545"/>
                  </a:ln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5" name="Google Shape;474;p15">
              <a:extLst>
                <a:ext uri="{FF2B5EF4-FFF2-40B4-BE49-F238E27FC236}">
                  <a16:creationId xmlns:a16="http://schemas.microsoft.com/office/drawing/2014/main" id="{87C178F9-D1AC-4D82-B631-B8B65F559C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243" y="3647851"/>
              <a:ext cx="905825" cy="524031"/>
            </a:xfrm>
            <a:custGeom>
              <a:avLst/>
              <a:gdLst>
                <a:gd name="T0" fmla="*/ 456810 w 905825"/>
                <a:gd name="T1" fmla="*/ 505236 h 524031"/>
                <a:gd name="T2" fmla="*/ 32483 w 905825"/>
                <a:gd name="T3" fmla="*/ 259777 h 524031"/>
                <a:gd name="T4" fmla="*/ 45981 w 905825"/>
                <a:gd name="T5" fmla="*/ 151192 h 524031"/>
                <a:gd name="T6" fmla="*/ 261376 w 905825"/>
                <a:gd name="T7" fmla="*/ 26605 h 524031"/>
                <a:gd name="T8" fmla="*/ 449015 w 905825"/>
                <a:gd name="T9" fmla="*/ 18795 h 524031"/>
                <a:gd name="T10" fmla="*/ 873342 w 905825"/>
                <a:gd name="T11" fmla="*/ 264254 h 524031"/>
                <a:gd name="T12" fmla="*/ 859844 w 905825"/>
                <a:gd name="T13" fmla="*/ 372839 h 524031"/>
                <a:gd name="T14" fmla="*/ 644449 w 905825"/>
                <a:gd name="T15" fmla="*/ 497426 h 524031"/>
                <a:gd name="T16" fmla="*/ 456810 w 905825"/>
                <a:gd name="T17" fmla="*/ 505236 h 52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6" name="Google Shape;475;p15">
              <a:extLst>
                <a:ext uri="{FF2B5EF4-FFF2-40B4-BE49-F238E27FC236}">
                  <a16:creationId xmlns:a16="http://schemas.microsoft.com/office/drawing/2014/main" id="{AA09E66B-ABF0-4938-A752-B6A513E536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80524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424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7" name="Google Shape;476;p15">
              <a:extLst>
                <a:ext uri="{FF2B5EF4-FFF2-40B4-BE49-F238E27FC236}">
                  <a16:creationId xmlns:a16="http://schemas.microsoft.com/office/drawing/2014/main" id="{2252596B-2F27-4CBB-9F12-2F36054DB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56847"/>
              <a:ext cx="129655" cy="75056"/>
            </a:xfrm>
            <a:custGeom>
              <a:avLst/>
              <a:gdLst>
                <a:gd name="T0" fmla="*/ 129655 w 129655"/>
                <a:gd name="T1" fmla="*/ 37528 h 75056"/>
                <a:gd name="T2" fmla="*/ 64828 w 129655"/>
                <a:gd name="T3" fmla="*/ 75057 h 75056"/>
                <a:gd name="T4" fmla="*/ 0 w 129655"/>
                <a:gd name="T5" fmla="*/ 37528 h 75056"/>
                <a:gd name="T6" fmla="*/ 64828 w 129655"/>
                <a:gd name="T7" fmla="*/ 0 h 75056"/>
                <a:gd name="T8" fmla="*/ 129655 w 129655"/>
                <a:gd name="T9" fmla="*/ 37528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8" name="Google Shape;477;p15">
              <a:extLst>
                <a:ext uri="{FF2B5EF4-FFF2-40B4-BE49-F238E27FC236}">
                  <a16:creationId xmlns:a16="http://schemas.microsoft.com/office/drawing/2014/main" id="{04E86B02-CD42-49A8-904F-E1325F3CA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3243" y="3872036"/>
              <a:ext cx="129623" cy="74995"/>
            </a:xfrm>
            <a:custGeom>
              <a:avLst/>
              <a:gdLst>
                <a:gd name="T0" fmla="*/ 128018 w 129623"/>
                <a:gd name="T1" fmla="*/ 45689 h 74995"/>
                <a:gd name="T2" fmla="*/ 110623 w 129623"/>
                <a:gd name="T3" fmla="*/ 64072 h 74995"/>
                <a:gd name="T4" fmla="*/ 18990 w 129623"/>
                <a:gd name="T5" fmla="*/ 64072 h 74995"/>
                <a:gd name="T6" fmla="*/ 1595 w 129623"/>
                <a:gd name="T7" fmla="*/ 45689 h 74995"/>
                <a:gd name="T8" fmla="*/ 18990 w 129623"/>
                <a:gd name="T9" fmla="*/ 10923 h 74995"/>
                <a:gd name="T10" fmla="*/ 110623 w 129623"/>
                <a:gd name="T11" fmla="*/ 10923 h 74995"/>
                <a:gd name="T12" fmla="*/ 128018 w 129623"/>
                <a:gd name="T13" fmla="*/ 45689 h 74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299" name="Google Shape;478;p15">
              <a:extLst>
                <a:ext uri="{FF2B5EF4-FFF2-40B4-BE49-F238E27FC236}">
                  <a16:creationId xmlns:a16="http://schemas.microsoft.com/office/drawing/2014/main" id="{02CC627A-A5DC-488C-992E-35FA8E65BA1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112" y="3888323"/>
              <a:ext cx="126148" cy="58707"/>
            </a:xfrm>
            <a:custGeom>
              <a:avLst/>
              <a:gdLst>
                <a:gd name="T0" fmla="*/ 126149 w 126148"/>
                <a:gd name="T1" fmla="*/ 29401 h 58707"/>
                <a:gd name="T2" fmla="*/ 108754 w 126148"/>
                <a:gd name="T3" fmla="*/ 47784 h 58707"/>
                <a:gd name="T4" fmla="*/ 17120 w 126148"/>
                <a:gd name="T5" fmla="*/ 47784 h 58707"/>
                <a:gd name="T6" fmla="*/ 48 w 126148"/>
                <a:gd name="T7" fmla="*/ 28030 h 58707"/>
                <a:gd name="T8" fmla="*/ 17120 w 126148"/>
                <a:gd name="T9" fmla="*/ 10923 h 58707"/>
                <a:gd name="T10" fmla="*/ 108754 w 126148"/>
                <a:gd name="T11" fmla="*/ 10923 h 58707"/>
                <a:gd name="T12" fmla="*/ 126149 w 126148"/>
                <a:gd name="T13" fmla="*/ 29401 h 58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0" name="Google Shape;479;p15">
              <a:extLst>
                <a:ext uri="{FF2B5EF4-FFF2-40B4-BE49-F238E27FC236}">
                  <a16:creationId xmlns:a16="http://schemas.microsoft.com/office/drawing/2014/main" id="{77151AF6-F0EE-40C2-BF05-9E3516DD9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64737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328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1" name="Google Shape;480;p15">
              <a:extLst>
                <a:ext uri="{FF2B5EF4-FFF2-40B4-BE49-F238E27FC236}">
                  <a16:creationId xmlns:a16="http://schemas.microsoft.com/office/drawing/2014/main" id="{A272709A-15BE-435E-9958-A5DC88664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41061"/>
              <a:ext cx="129655" cy="75056"/>
            </a:xfrm>
            <a:custGeom>
              <a:avLst/>
              <a:gdLst>
                <a:gd name="T0" fmla="*/ 129655 w 129655"/>
                <a:gd name="T1" fmla="*/ 37529 h 75056"/>
                <a:gd name="T2" fmla="*/ 64828 w 129655"/>
                <a:gd name="T3" fmla="*/ 75057 h 75056"/>
                <a:gd name="T4" fmla="*/ 0 w 129655"/>
                <a:gd name="T5" fmla="*/ 37529 h 75056"/>
                <a:gd name="T6" fmla="*/ 64828 w 129655"/>
                <a:gd name="T7" fmla="*/ 0 h 75056"/>
                <a:gd name="T8" fmla="*/ 129655 w 129655"/>
                <a:gd name="T9" fmla="*/ 37529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2" name="Google Shape;481;p15">
              <a:extLst>
                <a:ext uri="{FF2B5EF4-FFF2-40B4-BE49-F238E27FC236}">
                  <a16:creationId xmlns:a16="http://schemas.microsoft.com/office/drawing/2014/main" id="{FB5FDE8A-93BE-42B2-9F73-7D470C5A6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3026" y="4464079"/>
              <a:ext cx="468241" cy="270891"/>
            </a:xfrm>
            <a:custGeom>
              <a:avLst/>
              <a:gdLst>
                <a:gd name="T0" fmla="*/ 468242 w 468241"/>
                <a:gd name="T1" fmla="*/ 135445 h 270891"/>
                <a:gd name="T2" fmla="*/ 234121 w 468241"/>
                <a:gd name="T3" fmla="*/ 270891 h 270891"/>
                <a:gd name="T4" fmla="*/ 0 w 468241"/>
                <a:gd name="T5" fmla="*/ 135445 h 270891"/>
                <a:gd name="T6" fmla="*/ 234121 w 468241"/>
                <a:gd name="T7" fmla="*/ 0 h 270891"/>
                <a:gd name="T8" fmla="*/ 468242 w 468241"/>
                <a:gd name="T9" fmla="*/ 135445 h 270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3" name="Google Shape;482;p15">
              <a:extLst>
                <a:ext uri="{FF2B5EF4-FFF2-40B4-BE49-F238E27FC236}">
                  <a16:creationId xmlns:a16="http://schemas.microsoft.com/office/drawing/2014/main" id="{16D579C0-DC1F-4457-9700-6498B2F31D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9482" y="3280817"/>
              <a:ext cx="243195" cy="356577"/>
            </a:xfrm>
            <a:custGeom>
              <a:avLst/>
              <a:gdLst>
                <a:gd name="T0" fmla="*/ 85669 w 243195"/>
                <a:gd name="T1" fmla="*/ 11781 h 356577"/>
                <a:gd name="T2" fmla="*/ 193652 w 243195"/>
                <a:gd name="T3" fmla="*/ 48738 h 356577"/>
                <a:gd name="T4" fmla="*/ 209145 w 243195"/>
                <a:gd name="T5" fmla="*/ 171611 h 356577"/>
                <a:gd name="T6" fmla="*/ 241559 w 243195"/>
                <a:gd name="T7" fmla="*/ 262479 h 356577"/>
                <a:gd name="T8" fmla="*/ 162854 w 243195"/>
                <a:gd name="T9" fmla="*/ 354681 h 356577"/>
                <a:gd name="T10" fmla="*/ 13332 w 243195"/>
                <a:gd name="T11" fmla="*/ 313819 h 356577"/>
                <a:gd name="T12" fmla="*/ 13332 w 243195"/>
                <a:gd name="T13" fmla="*/ 212092 h 356577"/>
                <a:gd name="T14" fmla="*/ 45080 w 243195"/>
                <a:gd name="T15" fmla="*/ 127415 h 356577"/>
                <a:gd name="T16" fmla="*/ 85669 w 243195"/>
                <a:gd name="T17" fmla="*/ 11781 h 356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lnTo>
                    <a:pt x="85669" y="11781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4" name="Google Shape;483;p15">
              <a:extLst>
                <a:ext uri="{FF2B5EF4-FFF2-40B4-BE49-F238E27FC236}">
                  <a16:creationId xmlns:a16="http://schemas.microsoft.com/office/drawing/2014/main" id="{408A7FA4-EA6D-4278-AFF3-9FECF9C172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923" y="3277536"/>
              <a:ext cx="116085" cy="143945"/>
            </a:xfrm>
            <a:custGeom>
              <a:avLst/>
              <a:gdLst>
                <a:gd name="T0" fmla="*/ 116086 w 116085"/>
                <a:gd name="T1" fmla="*/ 4300 h 143945"/>
                <a:gd name="T2" fmla="*/ 26639 w 116085"/>
                <a:gd name="T3" fmla="*/ 18301 h 143945"/>
                <a:gd name="T4" fmla="*/ 2875 w 116085"/>
                <a:gd name="T5" fmla="*/ 100979 h 143945"/>
                <a:gd name="T6" fmla="*/ 30346 w 116085"/>
                <a:gd name="T7" fmla="*/ 143936 h 143945"/>
                <a:gd name="T8" fmla="*/ 116086 w 116085"/>
                <a:gd name="T9" fmla="*/ 4300 h 143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5" name="Google Shape;484;p15">
              <a:extLst>
                <a:ext uri="{FF2B5EF4-FFF2-40B4-BE49-F238E27FC236}">
                  <a16:creationId xmlns:a16="http://schemas.microsoft.com/office/drawing/2014/main" id="{C50D96B3-8ACA-4553-9041-B29AF8E77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0663" y="3433950"/>
              <a:ext cx="143677" cy="161015"/>
            </a:xfrm>
            <a:custGeom>
              <a:avLst/>
              <a:gdLst>
                <a:gd name="T0" fmla="*/ 114638 w 143677"/>
                <a:gd name="T1" fmla="*/ 0 h 161015"/>
                <a:gd name="T2" fmla="*/ 112072 w 143677"/>
                <a:gd name="T3" fmla="*/ 66675 h 161015"/>
                <a:gd name="T4" fmla="*/ 142965 w 143677"/>
                <a:gd name="T5" fmla="*/ 81153 h 161015"/>
                <a:gd name="T6" fmla="*/ 88783 w 143677"/>
                <a:gd name="T7" fmla="*/ 158972 h 161015"/>
                <a:gd name="T8" fmla="*/ 477 w 143677"/>
                <a:gd name="T9" fmla="*/ 112871 h 161015"/>
                <a:gd name="T10" fmla="*/ 27187 w 143677"/>
                <a:gd name="T11" fmla="*/ 53245 h 161015"/>
                <a:gd name="T12" fmla="*/ 44678 w 143677"/>
                <a:gd name="T13" fmla="*/ 52769 h 161015"/>
                <a:gd name="T14" fmla="*/ 46579 w 143677"/>
                <a:gd name="T15" fmla="*/ 22670 h 161015"/>
                <a:gd name="T16" fmla="*/ 114638 w 143677"/>
                <a:gd name="T17" fmla="*/ 0 h 16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6" name="Google Shape;485;p15">
              <a:extLst>
                <a:ext uri="{FF2B5EF4-FFF2-40B4-BE49-F238E27FC236}">
                  <a16:creationId xmlns:a16="http://schemas.microsoft.com/office/drawing/2014/main" id="{72733761-DA28-4340-A2D1-3E098C45B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9287" y="3551002"/>
              <a:ext cx="121787" cy="284211"/>
            </a:xfrm>
            <a:custGeom>
              <a:avLst/>
              <a:gdLst>
                <a:gd name="T0" fmla="*/ 96303 w 121787"/>
                <a:gd name="T1" fmla="*/ 391 h 284211"/>
                <a:gd name="T2" fmla="*/ 86797 w 121787"/>
                <a:gd name="T3" fmla="*/ 3725 h 284211"/>
                <a:gd name="T4" fmla="*/ 74535 w 121787"/>
                <a:gd name="T5" fmla="*/ 177747 h 284211"/>
                <a:gd name="T6" fmla="*/ 74535 w 121787"/>
                <a:gd name="T7" fmla="*/ 177747 h 284211"/>
                <a:gd name="T8" fmla="*/ 772 w 121787"/>
                <a:gd name="T9" fmla="*/ 275283 h 284211"/>
                <a:gd name="T10" fmla="*/ 26152 w 121787"/>
                <a:gd name="T11" fmla="*/ 275283 h 284211"/>
                <a:gd name="T12" fmla="*/ 109516 w 121787"/>
                <a:gd name="T13" fmla="*/ 199654 h 284211"/>
                <a:gd name="T14" fmla="*/ 110371 w 121787"/>
                <a:gd name="T15" fmla="*/ 200131 h 284211"/>
                <a:gd name="T16" fmla="*/ 110371 w 121787"/>
                <a:gd name="T17" fmla="*/ 198607 h 284211"/>
                <a:gd name="T18" fmla="*/ 112082 w 121787"/>
                <a:gd name="T19" fmla="*/ 196797 h 284211"/>
                <a:gd name="T20" fmla="*/ 112082 w 121787"/>
                <a:gd name="T21" fmla="*/ 183843 h 284211"/>
                <a:gd name="T22" fmla="*/ 96303 w 121787"/>
                <a:gd name="T23" fmla="*/ 391 h 284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7" name="Google Shape;486;p15">
              <a:extLst>
                <a:ext uri="{FF2B5EF4-FFF2-40B4-BE49-F238E27FC236}">
                  <a16:creationId xmlns:a16="http://schemas.microsoft.com/office/drawing/2014/main" id="{E4BCA982-533E-4E47-A829-7667C69A2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8929" y="3486611"/>
              <a:ext cx="209320" cy="241045"/>
            </a:xfrm>
            <a:custGeom>
              <a:avLst/>
              <a:gdLst>
                <a:gd name="T0" fmla="*/ 164832 w 209320"/>
                <a:gd name="T1" fmla="*/ 20110 h 241045"/>
                <a:gd name="T2" fmla="*/ 204945 w 209320"/>
                <a:gd name="T3" fmla="*/ 41636 h 241045"/>
                <a:gd name="T4" fmla="*/ 200002 w 209320"/>
                <a:gd name="T5" fmla="*/ 145459 h 241045"/>
                <a:gd name="T6" fmla="*/ 165973 w 209320"/>
                <a:gd name="T7" fmla="*/ 228136 h 241045"/>
                <a:gd name="T8" fmla="*/ 29758 w 209320"/>
                <a:gd name="T9" fmla="*/ 222706 h 241045"/>
                <a:gd name="T10" fmla="*/ 25291 w 209320"/>
                <a:gd name="T11" fmla="*/ 156889 h 241045"/>
                <a:gd name="T12" fmla="*/ 64739 w 209320"/>
                <a:gd name="T13" fmla="*/ 393 h 241045"/>
                <a:gd name="T14" fmla="*/ 81849 w 209320"/>
                <a:gd name="T15" fmla="*/ 393 h 241045"/>
                <a:gd name="T16" fmla="*/ 68921 w 209320"/>
                <a:gd name="T17" fmla="*/ 79260 h 241045"/>
                <a:gd name="T18" fmla="*/ 164832 w 209320"/>
                <a:gd name="T19" fmla="*/ 20110 h 24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8" name="Google Shape;487;p15">
              <a:extLst>
                <a:ext uri="{FF2B5EF4-FFF2-40B4-BE49-F238E27FC236}">
                  <a16:creationId xmlns:a16="http://schemas.microsoft.com/office/drawing/2014/main" id="{EABD4402-2531-470D-B9EE-C1AE8E601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166" y="3289038"/>
              <a:ext cx="154042" cy="190250"/>
            </a:xfrm>
            <a:custGeom>
              <a:avLst/>
              <a:gdLst>
                <a:gd name="T0" fmla="*/ 3263 w 154042"/>
                <a:gd name="T1" fmla="*/ 67854 h 190250"/>
                <a:gd name="T2" fmla="*/ 3263 w 154042"/>
                <a:gd name="T3" fmla="*/ 67854 h 190250"/>
                <a:gd name="T4" fmla="*/ 79308 w 154042"/>
                <a:gd name="T5" fmla="*/ 132 h 190250"/>
                <a:gd name="T6" fmla="*/ 153926 w 154042"/>
                <a:gd name="T7" fmla="*/ 83437 h 190250"/>
                <a:gd name="T8" fmla="*/ 119041 w 154042"/>
                <a:gd name="T9" fmla="*/ 144912 h 190250"/>
                <a:gd name="T10" fmla="*/ 112672 w 154042"/>
                <a:gd name="T11" fmla="*/ 162342 h 190250"/>
                <a:gd name="T12" fmla="*/ 46704 w 154042"/>
                <a:gd name="T13" fmla="*/ 190251 h 190250"/>
                <a:gd name="T14" fmla="*/ 15811 w 154042"/>
                <a:gd name="T15" fmla="*/ 162914 h 190250"/>
                <a:gd name="T16" fmla="*/ 3263 w 154042"/>
                <a:gd name="T17" fmla="*/ 67854 h 190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09" name="Google Shape;488;p15">
              <a:extLst>
                <a:ext uri="{FF2B5EF4-FFF2-40B4-BE49-F238E27FC236}">
                  <a16:creationId xmlns:a16="http://schemas.microsoft.com/office/drawing/2014/main" id="{EC4AAF3B-D8BB-4315-8AEE-6255FACBDA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376" y="3287995"/>
              <a:ext cx="154704" cy="145954"/>
            </a:xfrm>
            <a:custGeom>
              <a:avLst/>
              <a:gdLst>
                <a:gd name="T0" fmla="*/ 85930 w 154704"/>
                <a:gd name="T1" fmla="*/ 1937 h 145954"/>
                <a:gd name="T2" fmla="*/ 146290 w 154704"/>
                <a:gd name="T3" fmla="*/ 44038 h 145954"/>
                <a:gd name="T4" fmla="*/ 151993 w 154704"/>
                <a:gd name="T5" fmla="*/ 116523 h 145954"/>
                <a:gd name="T6" fmla="*/ 147811 w 154704"/>
                <a:gd name="T7" fmla="*/ 127857 h 145954"/>
                <a:gd name="T8" fmla="*/ 112926 w 154704"/>
                <a:gd name="T9" fmla="*/ 145955 h 145954"/>
                <a:gd name="T10" fmla="*/ 101709 w 154704"/>
                <a:gd name="T11" fmla="*/ 92424 h 145954"/>
                <a:gd name="T12" fmla="*/ 96766 w 154704"/>
                <a:gd name="T13" fmla="*/ 77375 h 145954"/>
                <a:gd name="T14" fmla="*/ 91919 w 154704"/>
                <a:gd name="T15" fmla="*/ 65278 h 145954"/>
                <a:gd name="T16" fmla="*/ 69295 w 154704"/>
                <a:gd name="T17" fmla="*/ 40704 h 145954"/>
                <a:gd name="T18" fmla="*/ 0 w 154704"/>
                <a:gd name="T19" fmla="*/ 44038 h 145954"/>
                <a:gd name="T20" fmla="*/ 85930 w 154704"/>
                <a:gd name="T21" fmla="*/ 1937 h 145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0" name="Google Shape;489;p15">
              <a:extLst>
                <a:ext uri="{FF2B5EF4-FFF2-40B4-BE49-F238E27FC236}">
                  <a16:creationId xmlns:a16="http://schemas.microsoft.com/office/drawing/2014/main" id="{0ABFE436-E387-4F3C-86A1-B0518CBA0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298" y="4552945"/>
              <a:ext cx="121626" cy="93085"/>
            </a:xfrm>
            <a:custGeom>
              <a:avLst/>
              <a:gdLst>
                <a:gd name="T0" fmla="*/ 112478 w 121626"/>
                <a:gd name="T1" fmla="*/ 2 h 93085"/>
                <a:gd name="T2" fmla="*/ 74456 w 121626"/>
                <a:gd name="T3" fmla="*/ 4765 h 93085"/>
                <a:gd name="T4" fmla="*/ 21035 w 121626"/>
                <a:gd name="T5" fmla="*/ 45722 h 93085"/>
                <a:gd name="T6" fmla="*/ 313 w 121626"/>
                <a:gd name="T7" fmla="*/ 76202 h 93085"/>
                <a:gd name="T8" fmla="*/ 59057 w 121626"/>
                <a:gd name="T9" fmla="*/ 85727 h 93085"/>
                <a:gd name="T10" fmla="*/ 100121 w 121626"/>
                <a:gd name="T11" fmla="*/ 57152 h 93085"/>
                <a:gd name="T12" fmla="*/ 121604 w 121626"/>
                <a:gd name="T13" fmla="*/ 35054 h 93085"/>
                <a:gd name="T14" fmla="*/ 112478 w 121626"/>
                <a:gd name="T15" fmla="*/ 2 h 93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1" name="Google Shape;490;p15">
              <a:extLst>
                <a:ext uri="{FF2B5EF4-FFF2-40B4-BE49-F238E27FC236}">
                  <a16:creationId xmlns:a16="http://schemas.microsoft.com/office/drawing/2014/main" id="{B4FB328C-74C3-4356-87AE-52524FB5E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421" y="4582665"/>
              <a:ext cx="121131" cy="63346"/>
            </a:xfrm>
            <a:custGeom>
              <a:avLst/>
              <a:gdLst>
                <a:gd name="T0" fmla="*/ 120910 w 121131"/>
                <a:gd name="T1" fmla="*/ 0 h 63346"/>
                <a:gd name="T2" fmla="*/ 99238 w 121131"/>
                <a:gd name="T3" fmla="*/ 21717 h 63346"/>
                <a:gd name="T4" fmla="*/ 57604 w 121131"/>
                <a:gd name="T5" fmla="*/ 50959 h 63346"/>
                <a:gd name="T6" fmla="*/ 0 w 121131"/>
                <a:gd name="T7" fmla="*/ 47244 h 63346"/>
                <a:gd name="T8" fmla="*/ 58554 w 121131"/>
                <a:gd name="T9" fmla="*/ 56007 h 63346"/>
                <a:gd name="T10" fmla="*/ 99618 w 121131"/>
                <a:gd name="T11" fmla="*/ 27432 h 63346"/>
                <a:gd name="T12" fmla="*/ 121101 w 121131"/>
                <a:gd name="T13" fmla="*/ 5334 h 63346"/>
                <a:gd name="T14" fmla="*/ 120910 w 121131"/>
                <a:gd name="T15" fmla="*/ 0 h 63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2" name="Google Shape;491;p15">
              <a:extLst>
                <a:ext uri="{FF2B5EF4-FFF2-40B4-BE49-F238E27FC236}">
                  <a16:creationId xmlns:a16="http://schemas.microsoft.com/office/drawing/2014/main" id="{B011E44C-6920-49EF-B540-DB8063DF0C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5742" y="4532466"/>
              <a:ext cx="111395" cy="86487"/>
            </a:xfrm>
            <a:custGeom>
              <a:avLst/>
              <a:gdLst>
                <a:gd name="T0" fmla="*/ 102659 w 111395"/>
                <a:gd name="T1" fmla="*/ 2 h 86487"/>
                <a:gd name="T2" fmla="*/ 68154 w 111395"/>
                <a:gd name="T3" fmla="*/ 5812 h 86487"/>
                <a:gd name="T4" fmla="*/ 19296 w 111395"/>
                <a:gd name="T5" fmla="*/ 43151 h 86487"/>
                <a:gd name="T6" fmla="*/ 285 w 111395"/>
                <a:gd name="T7" fmla="*/ 71059 h 86487"/>
                <a:gd name="T8" fmla="*/ 54181 w 111395"/>
                <a:gd name="T9" fmla="*/ 79822 h 86487"/>
                <a:gd name="T10" fmla="*/ 91728 w 111395"/>
                <a:gd name="T11" fmla="*/ 53437 h 86487"/>
                <a:gd name="T12" fmla="*/ 111309 w 111395"/>
                <a:gd name="T13" fmla="*/ 33149 h 86487"/>
                <a:gd name="T14" fmla="*/ 102659 w 111395"/>
                <a:gd name="T15" fmla="*/ 2 h 86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3" name="Google Shape;492;p15">
              <a:extLst>
                <a:ext uri="{FF2B5EF4-FFF2-40B4-BE49-F238E27FC236}">
                  <a16:creationId xmlns:a16="http://schemas.microsoft.com/office/drawing/2014/main" id="{02DFB8F4-D8EE-40DE-A50F-A873D55CA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6313" y="4560948"/>
              <a:ext cx="110894" cy="58013"/>
            </a:xfrm>
            <a:custGeom>
              <a:avLst/>
              <a:gdLst>
                <a:gd name="T0" fmla="*/ 110644 w 110894"/>
                <a:gd name="T1" fmla="*/ 0 h 58013"/>
                <a:gd name="T2" fmla="*/ 90778 w 110894"/>
                <a:gd name="T3" fmla="*/ 19812 h 58013"/>
                <a:gd name="T4" fmla="*/ 52756 w 110894"/>
                <a:gd name="T5" fmla="*/ 46672 h 58013"/>
                <a:gd name="T6" fmla="*/ 0 w 110894"/>
                <a:gd name="T7" fmla="*/ 43244 h 58013"/>
                <a:gd name="T8" fmla="*/ 53706 w 110894"/>
                <a:gd name="T9" fmla="*/ 51340 h 58013"/>
                <a:gd name="T10" fmla="*/ 91253 w 110894"/>
                <a:gd name="T11" fmla="*/ 24955 h 58013"/>
                <a:gd name="T12" fmla="*/ 110834 w 110894"/>
                <a:gd name="T13" fmla="*/ 4667 h 58013"/>
                <a:gd name="T14" fmla="*/ 110644 w 110894"/>
                <a:gd name="T15" fmla="*/ 0 h 58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4" name="Google Shape;493;p15">
              <a:extLst>
                <a:ext uri="{FF2B5EF4-FFF2-40B4-BE49-F238E27FC236}">
                  <a16:creationId xmlns:a16="http://schemas.microsoft.com/office/drawing/2014/main" id="{BC2DD7F1-1590-428B-8CE7-CBAEE1071A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3683" y="3728558"/>
              <a:ext cx="237954" cy="833275"/>
            </a:xfrm>
            <a:custGeom>
              <a:avLst/>
              <a:gdLst>
                <a:gd name="T0" fmla="*/ 6013 w 237954"/>
                <a:gd name="T1" fmla="*/ 123825 h 833275"/>
                <a:gd name="T2" fmla="*/ 31013 w 237954"/>
                <a:gd name="T3" fmla="*/ 0 h 833275"/>
                <a:gd name="T4" fmla="*/ 86810 w 237954"/>
                <a:gd name="T5" fmla="*/ 13811 h 833275"/>
                <a:gd name="T6" fmla="*/ 171219 w 237954"/>
                <a:gd name="T7" fmla="*/ 5620 h 833275"/>
                <a:gd name="T8" fmla="*/ 200971 w 237954"/>
                <a:gd name="T9" fmla="*/ 51721 h 833275"/>
                <a:gd name="T10" fmla="*/ 236902 w 237954"/>
                <a:gd name="T11" fmla="*/ 193357 h 833275"/>
                <a:gd name="T12" fmla="*/ 204203 w 237954"/>
                <a:gd name="T13" fmla="*/ 458248 h 833275"/>
                <a:gd name="T14" fmla="*/ 221598 w 237954"/>
                <a:gd name="T15" fmla="*/ 569405 h 833275"/>
                <a:gd name="T16" fmla="*/ 203918 w 237954"/>
                <a:gd name="T17" fmla="*/ 702755 h 833275"/>
                <a:gd name="T18" fmla="*/ 187093 w 237954"/>
                <a:gd name="T19" fmla="*/ 824389 h 833275"/>
                <a:gd name="T20" fmla="*/ 149071 w 237954"/>
                <a:gd name="T21" fmla="*/ 829151 h 833275"/>
                <a:gd name="T22" fmla="*/ 151067 w 237954"/>
                <a:gd name="T23" fmla="*/ 710089 h 833275"/>
                <a:gd name="T24" fmla="*/ 144413 w 237954"/>
                <a:gd name="T25" fmla="*/ 610552 h 833275"/>
                <a:gd name="T26" fmla="*/ 131106 w 237954"/>
                <a:gd name="T27" fmla="*/ 477202 h 833275"/>
                <a:gd name="T28" fmla="*/ 120364 w 237954"/>
                <a:gd name="T29" fmla="*/ 393763 h 833275"/>
                <a:gd name="T30" fmla="*/ 104680 w 237954"/>
                <a:gd name="T31" fmla="*/ 182594 h 833275"/>
                <a:gd name="T32" fmla="*/ 102874 w 237954"/>
                <a:gd name="T33" fmla="*/ 215646 h 833275"/>
                <a:gd name="T34" fmla="*/ 93369 w 237954"/>
                <a:gd name="T35" fmla="*/ 335470 h 833275"/>
                <a:gd name="T36" fmla="*/ 83008 w 237954"/>
                <a:gd name="T37" fmla="*/ 430720 h 833275"/>
                <a:gd name="T38" fmla="*/ 98121 w 237954"/>
                <a:gd name="T39" fmla="*/ 473488 h 833275"/>
                <a:gd name="T40" fmla="*/ 106011 w 237954"/>
                <a:gd name="T41" fmla="*/ 658463 h 833275"/>
                <a:gd name="T42" fmla="*/ 85954 w 237954"/>
                <a:gd name="T43" fmla="*/ 804863 h 833275"/>
                <a:gd name="T44" fmla="*/ 51449 w 237954"/>
                <a:gd name="T45" fmla="*/ 809434 h 833275"/>
                <a:gd name="T46" fmla="*/ 39663 w 237954"/>
                <a:gd name="T47" fmla="*/ 661892 h 833275"/>
                <a:gd name="T48" fmla="*/ 12477 w 237954"/>
                <a:gd name="T49" fmla="*/ 471392 h 833275"/>
                <a:gd name="T50" fmla="*/ 2401 w 237954"/>
                <a:gd name="T51" fmla="*/ 376999 h 833275"/>
                <a:gd name="T52" fmla="*/ 6013 w 237954"/>
                <a:gd name="T53" fmla="*/ 123825 h 833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5" name="Google Shape;494;p15">
              <a:extLst>
                <a:ext uri="{FF2B5EF4-FFF2-40B4-BE49-F238E27FC236}">
                  <a16:creationId xmlns:a16="http://schemas.microsoft.com/office/drawing/2014/main" id="{8E9DB18E-6DF9-463E-AE43-51C1F3B8D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516" y="3708175"/>
              <a:ext cx="253612" cy="553963"/>
            </a:xfrm>
            <a:custGeom>
              <a:avLst/>
              <a:gdLst>
                <a:gd name="T0" fmla="*/ 181386 w 253612"/>
                <a:gd name="T1" fmla="*/ 6572 h 553963"/>
                <a:gd name="T2" fmla="*/ 224731 w 253612"/>
                <a:gd name="T3" fmla="*/ 93726 h 553963"/>
                <a:gd name="T4" fmla="*/ 222355 w 253612"/>
                <a:gd name="T5" fmla="*/ 439960 h 553963"/>
                <a:gd name="T6" fmla="*/ 235187 w 253612"/>
                <a:gd name="T7" fmla="*/ 516922 h 553963"/>
                <a:gd name="T8" fmla="*/ 18746 w 253612"/>
                <a:gd name="T9" fmla="*/ 516922 h 553963"/>
                <a:gd name="T10" fmla="*/ 4678 w 253612"/>
                <a:gd name="T11" fmla="*/ 180308 h 553963"/>
                <a:gd name="T12" fmla="*/ 45077 w 253612"/>
                <a:gd name="T13" fmla="*/ 0 h 553963"/>
                <a:gd name="T14" fmla="*/ 175683 w 253612"/>
                <a:gd name="T15" fmla="*/ 8001 h 553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6" name="Google Shape;495;p15">
              <a:extLst>
                <a:ext uri="{FF2B5EF4-FFF2-40B4-BE49-F238E27FC236}">
                  <a16:creationId xmlns:a16="http://schemas.microsoft.com/office/drawing/2014/main" id="{257697C4-2151-4D2E-BEE1-9FD373310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2662" y="3486508"/>
              <a:ext cx="71005" cy="74600"/>
            </a:xfrm>
            <a:custGeom>
              <a:avLst/>
              <a:gdLst>
                <a:gd name="T0" fmla="*/ 71006 w 71005"/>
                <a:gd name="T1" fmla="*/ 496 h 74600"/>
                <a:gd name="T2" fmla="*/ 0 w 71005"/>
                <a:gd name="T3" fmla="*/ 66409 h 74600"/>
                <a:gd name="T4" fmla="*/ 13688 w 71005"/>
                <a:gd name="T5" fmla="*/ 74600 h 74600"/>
                <a:gd name="T6" fmla="*/ 71006 w 71005"/>
                <a:gd name="T7" fmla="*/ 496 h 74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7" name="Google Shape;496;p15">
              <a:extLst>
                <a:ext uri="{FF2B5EF4-FFF2-40B4-BE49-F238E27FC236}">
                  <a16:creationId xmlns:a16="http://schemas.microsoft.com/office/drawing/2014/main" id="{979002A7-75EF-4A67-B151-2C4FADCF03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4947" y="3815235"/>
              <a:ext cx="254367" cy="147732"/>
            </a:xfrm>
            <a:custGeom>
              <a:avLst/>
              <a:gdLst>
                <a:gd name="T0" fmla="*/ 0 w 254367"/>
                <a:gd name="T1" fmla="*/ 86201 h 147732"/>
                <a:gd name="T2" fmla="*/ 148096 w 254367"/>
                <a:gd name="T3" fmla="*/ 0 h 147732"/>
                <a:gd name="T4" fmla="*/ 254368 w 254367"/>
                <a:gd name="T5" fmla="*/ 61436 h 147732"/>
                <a:gd name="T6" fmla="*/ 106272 w 254367"/>
                <a:gd name="T7" fmla="*/ 147733 h 147732"/>
                <a:gd name="T8" fmla="*/ 0 w 254367"/>
                <a:gd name="T9" fmla="*/ 86201 h 147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8" name="Google Shape;497;p15">
              <a:extLst>
                <a:ext uri="{FF2B5EF4-FFF2-40B4-BE49-F238E27FC236}">
                  <a16:creationId xmlns:a16="http://schemas.microsoft.com/office/drawing/2014/main" id="{9A179D5F-C836-4DBE-9A20-A3213F786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4413" y="3821487"/>
              <a:ext cx="53706" cy="44771"/>
            </a:xfrm>
            <a:custGeom>
              <a:avLst/>
              <a:gdLst>
                <a:gd name="T0" fmla="*/ 49524 w 53706"/>
                <a:gd name="T1" fmla="*/ 35 h 44771"/>
                <a:gd name="T2" fmla="*/ 23194 w 53706"/>
                <a:gd name="T3" fmla="*/ 8607 h 44771"/>
                <a:gd name="T4" fmla="*/ 13688 w 53706"/>
                <a:gd name="T5" fmla="*/ 15561 h 44771"/>
                <a:gd name="T6" fmla="*/ 9315 w 53706"/>
                <a:gd name="T7" fmla="*/ 17846 h 44771"/>
                <a:gd name="T8" fmla="*/ 3327 w 53706"/>
                <a:gd name="T9" fmla="*/ 21752 h 44771"/>
                <a:gd name="T10" fmla="*/ 760 w 53706"/>
                <a:gd name="T11" fmla="*/ 30038 h 44771"/>
                <a:gd name="T12" fmla="*/ 190 w 53706"/>
                <a:gd name="T13" fmla="*/ 40802 h 44771"/>
                <a:gd name="T14" fmla="*/ 9696 w 53706"/>
                <a:gd name="T15" fmla="*/ 41945 h 44771"/>
                <a:gd name="T16" fmla="*/ 12072 w 53706"/>
                <a:gd name="T17" fmla="*/ 35468 h 44771"/>
                <a:gd name="T18" fmla="*/ 18346 w 53706"/>
                <a:gd name="T19" fmla="*/ 24133 h 44771"/>
                <a:gd name="T20" fmla="*/ 53706 w 53706"/>
                <a:gd name="T21" fmla="*/ 2130 h 44771"/>
                <a:gd name="T22" fmla="*/ 49524 w 53706"/>
                <a:gd name="T23" fmla="*/ 35 h 44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19" name="Google Shape;498;p15">
              <a:extLst>
                <a:ext uri="{FF2B5EF4-FFF2-40B4-BE49-F238E27FC236}">
                  <a16:creationId xmlns:a16="http://schemas.microsoft.com/office/drawing/2014/main" id="{6BA4B379-AFEC-41DB-8B44-C45666829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008" y="3530248"/>
              <a:ext cx="253611" cy="322722"/>
            </a:xfrm>
            <a:custGeom>
              <a:avLst/>
              <a:gdLst>
                <a:gd name="T0" fmla="*/ 250673 w 253611"/>
                <a:gd name="T1" fmla="*/ 25527 h 322722"/>
                <a:gd name="T2" fmla="*/ 216453 w 253611"/>
                <a:gd name="T3" fmla="*/ 0 h 322722"/>
                <a:gd name="T4" fmla="*/ 210180 w 253611"/>
                <a:gd name="T5" fmla="*/ 178308 h 322722"/>
                <a:gd name="T6" fmla="*/ 89270 w 253611"/>
                <a:gd name="T7" fmla="*/ 255556 h 322722"/>
                <a:gd name="T8" fmla="*/ 89270 w 253611"/>
                <a:gd name="T9" fmla="*/ 255556 h 322722"/>
                <a:gd name="T10" fmla="*/ 81095 w 253611"/>
                <a:gd name="T11" fmla="*/ 260604 h 322722"/>
                <a:gd name="T12" fmla="*/ 36134 w 253611"/>
                <a:gd name="T13" fmla="*/ 280225 h 322722"/>
                <a:gd name="T14" fmla="*/ 4860 w 253611"/>
                <a:gd name="T15" fmla="*/ 300228 h 322722"/>
                <a:gd name="T16" fmla="*/ 3 w 253611"/>
                <a:gd name="T17" fmla="*/ 305457 h 322722"/>
                <a:gd name="T18" fmla="*/ 1533 w 253611"/>
                <a:gd name="T19" fmla="*/ 308896 h 322722"/>
                <a:gd name="T20" fmla="*/ 30050 w 253611"/>
                <a:gd name="T21" fmla="*/ 298704 h 322722"/>
                <a:gd name="T22" fmla="*/ 30050 w 253611"/>
                <a:gd name="T23" fmla="*/ 299466 h 322722"/>
                <a:gd name="T24" fmla="*/ 35373 w 253611"/>
                <a:gd name="T25" fmla="*/ 308038 h 322722"/>
                <a:gd name="T26" fmla="*/ 37655 w 253611"/>
                <a:gd name="T27" fmla="*/ 308800 h 322722"/>
                <a:gd name="T28" fmla="*/ 38320 w 253611"/>
                <a:gd name="T29" fmla="*/ 311087 h 322722"/>
                <a:gd name="T30" fmla="*/ 45544 w 253611"/>
                <a:gd name="T31" fmla="*/ 316325 h 322722"/>
                <a:gd name="T32" fmla="*/ 45544 w 253611"/>
                <a:gd name="T33" fmla="*/ 316325 h 322722"/>
                <a:gd name="T34" fmla="*/ 55050 w 253611"/>
                <a:gd name="T35" fmla="*/ 322707 h 322722"/>
                <a:gd name="T36" fmla="*/ 62369 w 253611"/>
                <a:gd name="T37" fmla="*/ 319373 h 322722"/>
                <a:gd name="T38" fmla="*/ 88794 w 253611"/>
                <a:gd name="T39" fmla="*/ 300323 h 322722"/>
                <a:gd name="T40" fmla="*/ 108375 w 253611"/>
                <a:gd name="T41" fmla="*/ 282035 h 322722"/>
                <a:gd name="T42" fmla="*/ 243924 w 253611"/>
                <a:gd name="T43" fmla="*/ 219742 h 322722"/>
                <a:gd name="T44" fmla="*/ 250673 w 253611"/>
                <a:gd name="T45" fmla="*/ 25527 h 322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1320" name="Google Shape;499;p15">
              <a:extLst>
                <a:ext uri="{FF2B5EF4-FFF2-40B4-BE49-F238E27FC236}">
                  <a16:creationId xmlns:a16="http://schemas.microsoft.com/office/drawing/2014/main" id="{2A29EF26-2E4A-4A69-B261-6958B81DE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5891" y="3514431"/>
              <a:ext cx="72720" cy="103595"/>
            </a:xfrm>
            <a:custGeom>
              <a:avLst/>
              <a:gdLst>
                <a:gd name="T0" fmla="*/ 70816 w 72720"/>
                <a:gd name="T1" fmla="*/ 95541 h 103595"/>
                <a:gd name="T2" fmla="*/ 0 w 72720"/>
                <a:gd name="T3" fmla="*/ 96684 h 103595"/>
                <a:gd name="T4" fmla="*/ 4658 w 72720"/>
                <a:gd name="T5" fmla="*/ 36009 h 103595"/>
                <a:gd name="T6" fmla="*/ 34125 w 72720"/>
                <a:gd name="T7" fmla="*/ 195 h 103595"/>
                <a:gd name="T8" fmla="*/ 70816 w 72720"/>
                <a:gd name="T9" fmla="*/ 95541 h 103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11321" name="Google Shape;500;p15">
              <a:extLst>
                <a:ext uri="{FF2B5EF4-FFF2-40B4-BE49-F238E27FC236}">
                  <a16:creationId xmlns:a16="http://schemas.microsoft.com/office/drawing/2014/main" id="{9AC3A3D5-1C54-43BE-8CEF-D45DF351FAF7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11322" name="Google Shape;501;p15">
                <a:extLst>
                  <a:ext uri="{FF2B5EF4-FFF2-40B4-BE49-F238E27FC236}">
                    <a16:creationId xmlns:a16="http://schemas.microsoft.com/office/drawing/2014/main" id="{61DFA8FC-2DA7-403A-8B5F-576D15A559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2107" y="4726590"/>
                <a:ext cx="85002" cy="305847"/>
              </a:xfrm>
              <a:custGeom>
                <a:avLst/>
                <a:gdLst>
                  <a:gd name="T0" fmla="*/ 18764 w 85002"/>
                  <a:gd name="T1" fmla="*/ 0 h 305847"/>
                  <a:gd name="T2" fmla="*/ 65056 w 85002"/>
                  <a:gd name="T3" fmla="*/ 70961 h 305847"/>
                  <a:gd name="T4" fmla="*/ 84963 w 85002"/>
                  <a:gd name="T5" fmla="*/ 196882 h 305847"/>
                  <a:gd name="T6" fmla="*/ 20098 w 85002"/>
                  <a:gd name="T7" fmla="*/ 305848 h 305847"/>
                  <a:gd name="T8" fmla="*/ 0 w 85002"/>
                  <a:gd name="T9" fmla="*/ 268986 h 305847"/>
                  <a:gd name="T10" fmla="*/ 45434 w 85002"/>
                  <a:gd name="T11" fmla="*/ 190500 h 305847"/>
                  <a:gd name="T12" fmla="*/ 20098 w 85002"/>
                  <a:gd name="T13" fmla="*/ 85058 h 305847"/>
                  <a:gd name="T14" fmla="*/ 18764 w 85002"/>
                  <a:gd name="T15" fmla="*/ 0 h 3058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3" name="Google Shape;502;p15">
                <a:extLst>
                  <a:ext uri="{FF2B5EF4-FFF2-40B4-BE49-F238E27FC236}">
                    <a16:creationId xmlns:a16="http://schemas.microsoft.com/office/drawing/2014/main" id="{D76B9B96-3634-4859-B0BA-73F01AC63B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366" y="5679962"/>
                <a:ext cx="123900" cy="70118"/>
              </a:xfrm>
              <a:custGeom>
                <a:avLst/>
                <a:gdLst>
                  <a:gd name="T0" fmla="*/ 117628 w 123900"/>
                  <a:gd name="T1" fmla="*/ 16845 h 70118"/>
                  <a:gd name="T2" fmla="*/ 79528 w 123900"/>
                  <a:gd name="T3" fmla="*/ 11701 h 70118"/>
                  <a:gd name="T4" fmla="*/ 1137 w 123900"/>
                  <a:gd name="T5" fmla="*/ 8082 h 70118"/>
                  <a:gd name="T6" fmla="*/ 31617 w 123900"/>
                  <a:gd name="T7" fmla="*/ 45229 h 70118"/>
                  <a:gd name="T8" fmla="*/ 92196 w 123900"/>
                  <a:gd name="T9" fmla="*/ 68470 h 70118"/>
                  <a:gd name="T10" fmla="*/ 118294 w 123900"/>
                  <a:gd name="T11" fmla="*/ 64851 h 70118"/>
                  <a:gd name="T12" fmla="*/ 117628 w 123900"/>
                  <a:gd name="T13" fmla="*/ 16845 h 70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4" name="Google Shape;503;p15">
                <a:extLst>
                  <a:ext uri="{FF2B5EF4-FFF2-40B4-BE49-F238E27FC236}">
                    <a16:creationId xmlns:a16="http://schemas.microsoft.com/office/drawing/2014/main" id="{4FE75D2C-E485-4A1B-B177-06ECEEDC2C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245" y="5691663"/>
                <a:ext cx="121939" cy="58416"/>
              </a:xfrm>
              <a:custGeom>
                <a:avLst/>
                <a:gdLst>
                  <a:gd name="T0" fmla="*/ 92127 w 121939"/>
                  <a:gd name="T1" fmla="*/ 51911 h 58416"/>
                  <a:gd name="T2" fmla="*/ 31548 w 121939"/>
                  <a:gd name="T3" fmla="*/ 28575 h 58416"/>
                  <a:gd name="T4" fmla="*/ 210 w 121939"/>
                  <a:gd name="T5" fmla="*/ 0 h 58416"/>
                  <a:gd name="T6" fmla="*/ 31548 w 121939"/>
                  <a:gd name="T7" fmla="*/ 33528 h 58416"/>
                  <a:gd name="T8" fmla="*/ 92127 w 121939"/>
                  <a:gd name="T9" fmla="*/ 56769 h 58416"/>
                  <a:gd name="T10" fmla="*/ 118225 w 121939"/>
                  <a:gd name="T11" fmla="*/ 53150 h 58416"/>
                  <a:gd name="T12" fmla="*/ 121940 w 121939"/>
                  <a:gd name="T13" fmla="*/ 46387 h 58416"/>
                  <a:gd name="T14" fmla="*/ 92127 w 121939"/>
                  <a:gd name="T15" fmla="*/ 51911 h 58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5" name="Google Shape;504;p15">
                <a:extLst>
                  <a:ext uri="{FF2B5EF4-FFF2-40B4-BE49-F238E27FC236}">
                    <a16:creationId xmlns:a16="http://schemas.microsoft.com/office/drawing/2014/main" id="{A5E8AB42-2E87-4125-A94D-09BBDD46C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52" y="5600798"/>
                <a:ext cx="119416" cy="67472"/>
              </a:xfrm>
              <a:custGeom>
                <a:avLst/>
                <a:gdLst>
                  <a:gd name="T0" fmla="*/ 113384 w 119416"/>
                  <a:gd name="T1" fmla="*/ 16189 h 67472"/>
                  <a:gd name="T2" fmla="*/ 80142 w 119416"/>
                  <a:gd name="T3" fmla="*/ 11141 h 67472"/>
                  <a:gd name="T4" fmla="*/ 1085 w 119416"/>
                  <a:gd name="T5" fmla="*/ 7807 h 67472"/>
                  <a:gd name="T6" fmla="*/ 30422 w 119416"/>
                  <a:gd name="T7" fmla="*/ 43431 h 67472"/>
                  <a:gd name="T8" fmla="*/ 88715 w 119416"/>
                  <a:gd name="T9" fmla="*/ 65910 h 67472"/>
                  <a:gd name="T10" fmla="*/ 113861 w 119416"/>
                  <a:gd name="T11" fmla="*/ 62385 h 67472"/>
                  <a:gd name="T12" fmla="*/ 113384 w 119416"/>
                  <a:gd name="T13" fmla="*/ 16189 h 67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6" name="Google Shape;505;p15">
                <a:extLst>
                  <a:ext uri="{FF2B5EF4-FFF2-40B4-BE49-F238E27FC236}">
                    <a16:creationId xmlns:a16="http://schemas.microsoft.com/office/drawing/2014/main" id="{A9E0F3C7-B569-4966-9287-87894E029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97" y="5611939"/>
                <a:ext cx="117340" cy="56332"/>
              </a:xfrm>
              <a:custGeom>
                <a:avLst/>
                <a:gdLst>
                  <a:gd name="T0" fmla="*/ 88670 w 117340"/>
                  <a:gd name="T1" fmla="*/ 50102 h 56332"/>
                  <a:gd name="T2" fmla="*/ 30377 w 117340"/>
                  <a:gd name="T3" fmla="*/ 27622 h 56332"/>
                  <a:gd name="T4" fmla="*/ 183 w 117340"/>
                  <a:gd name="T5" fmla="*/ 0 h 56332"/>
                  <a:gd name="T6" fmla="*/ 30377 w 117340"/>
                  <a:gd name="T7" fmla="*/ 32290 h 56332"/>
                  <a:gd name="T8" fmla="*/ 88670 w 117340"/>
                  <a:gd name="T9" fmla="*/ 54769 h 56332"/>
                  <a:gd name="T10" fmla="*/ 113816 w 117340"/>
                  <a:gd name="T11" fmla="*/ 51245 h 56332"/>
                  <a:gd name="T12" fmla="*/ 117341 w 117340"/>
                  <a:gd name="T13" fmla="*/ 44672 h 56332"/>
                  <a:gd name="T14" fmla="*/ 88670 w 117340"/>
                  <a:gd name="T15" fmla="*/ 50102 h 5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7" name="Google Shape;506;p15">
                <a:extLst>
                  <a:ext uri="{FF2B5EF4-FFF2-40B4-BE49-F238E27FC236}">
                    <a16:creationId xmlns:a16="http://schemas.microsoft.com/office/drawing/2014/main" id="{683BDD56-6EBB-411C-A7D1-B14C89207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409" y="4968525"/>
                <a:ext cx="238054" cy="732926"/>
              </a:xfrm>
              <a:custGeom>
                <a:avLst/>
                <a:gdLst>
                  <a:gd name="T0" fmla="*/ 216416 w 238054"/>
                  <a:gd name="T1" fmla="*/ 495014 h 732926"/>
                  <a:gd name="T2" fmla="*/ 204605 w 238054"/>
                  <a:gd name="T3" fmla="*/ 426911 h 732926"/>
                  <a:gd name="T4" fmla="*/ 218416 w 238054"/>
                  <a:gd name="T5" fmla="*/ 272415 h 732926"/>
                  <a:gd name="T6" fmla="*/ 237466 w 238054"/>
                  <a:gd name="T7" fmla="*/ 118300 h 732926"/>
                  <a:gd name="T8" fmla="*/ 197366 w 238054"/>
                  <a:gd name="T9" fmla="*/ 0 h 732926"/>
                  <a:gd name="T10" fmla="*/ 50014 w 238054"/>
                  <a:gd name="T11" fmla="*/ 11621 h 732926"/>
                  <a:gd name="T12" fmla="*/ 20582 w 238054"/>
                  <a:gd name="T13" fmla="*/ 136684 h 732926"/>
                  <a:gd name="T14" fmla="*/ 4199 w 238054"/>
                  <a:gd name="T15" fmla="*/ 449961 h 732926"/>
                  <a:gd name="T16" fmla="*/ 389 w 238054"/>
                  <a:gd name="T17" fmla="*/ 597313 h 732926"/>
                  <a:gd name="T18" fmla="*/ 4961 w 238054"/>
                  <a:gd name="T19" fmla="*/ 723233 h 732926"/>
                  <a:gd name="T20" fmla="*/ 41442 w 238054"/>
                  <a:gd name="T21" fmla="*/ 728091 h 732926"/>
                  <a:gd name="T22" fmla="*/ 84780 w 238054"/>
                  <a:gd name="T23" fmla="*/ 521970 h 732926"/>
                  <a:gd name="T24" fmla="*/ 79637 w 238054"/>
                  <a:gd name="T25" fmla="*/ 458343 h 732926"/>
                  <a:gd name="T26" fmla="*/ 98687 w 238054"/>
                  <a:gd name="T27" fmla="*/ 364236 h 732926"/>
                  <a:gd name="T28" fmla="*/ 133453 w 238054"/>
                  <a:gd name="T29" fmla="*/ 204502 h 732926"/>
                  <a:gd name="T30" fmla="*/ 136501 w 238054"/>
                  <a:gd name="T31" fmla="*/ 405289 h 732926"/>
                  <a:gd name="T32" fmla="*/ 151360 w 238054"/>
                  <a:gd name="T33" fmla="*/ 512064 h 732926"/>
                  <a:gd name="T34" fmla="*/ 162314 w 238054"/>
                  <a:gd name="T35" fmla="*/ 645890 h 732926"/>
                  <a:gd name="T36" fmla="*/ 194794 w 238054"/>
                  <a:gd name="T37" fmla="*/ 649224 h 732926"/>
                  <a:gd name="T38" fmla="*/ 216416 w 238054"/>
                  <a:gd name="T39" fmla="*/ 495014 h 732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8" name="Google Shape;507;p15">
                <a:extLst>
                  <a:ext uri="{FF2B5EF4-FFF2-40B4-BE49-F238E27FC236}">
                    <a16:creationId xmlns:a16="http://schemas.microsoft.com/office/drawing/2014/main" id="{737710B7-5265-462D-9060-0C3E6166B4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426" y="4968525"/>
                <a:ext cx="236925" cy="409866"/>
              </a:xfrm>
              <a:custGeom>
                <a:avLst/>
                <a:gdLst>
                  <a:gd name="T0" fmla="*/ 195968 w 236925"/>
                  <a:gd name="T1" fmla="*/ 0 h 409866"/>
                  <a:gd name="T2" fmla="*/ 236926 w 236925"/>
                  <a:gd name="T3" fmla="*/ 136684 h 409866"/>
                  <a:gd name="T4" fmla="*/ 219305 w 236925"/>
                  <a:gd name="T5" fmla="*/ 292227 h 409866"/>
                  <a:gd name="T6" fmla="*/ 213590 w 236925"/>
                  <a:gd name="T7" fmla="*/ 382429 h 409866"/>
                  <a:gd name="T8" fmla="*/ 2611 w 236925"/>
                  <a:gd name="T9" fmla="*/ 386715 h 409866"/>
                  <a:gd name="T10" fmla="*/ 20994 w 236925"/>
                  <a:gd name="T11" fmla="*/ 112490 h 409866"/>
                  <a:gd name="T12" fmla="*/ 46997 w 236925"/>
                  <a:gd name="T13" fmla="*/ 12002 h 409866"/>
                  <a:gd name="T14" fmla="*/ 195968 w 236925"/>
                  <a:gd name="T15" fmla="*/ 0 h 409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29" name="Google Shape;508;p15">
                <a:extLst>
                  <a:ext uri="{FF2B5EF4-FFF2-40B4-BE49-F238E27FC236}">
                    <a16:creationId xmlns:a16="http://schemas.microsoft.com/office/drawing/2014/main" id="{828340EA-4DBD-40CC-992F-FC782121DA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1702" y="4525767"/>
                <a:ext cx="160521" cy="258577"/>
              </a:xfrm>
              <a:custGeom>
                <a:avLst/>
                <a:gdLst>
                  <a:gd name="T0" fmla="*/ 150502 w 160521"/>
                  <a:gd name="T1" fmla="*/ 199966 h 258577"/>
                  <a:gd name="T2" fmla="*/ 113545 w 160521"/>
                  <a:gd name="T3" fmla="*/ 192155 h 258577"/>
                  <a:gd name="T4" fmla="*/ 110878 w 160521"/>
                  <a:gd name="T5" fmla="*/ 160532 h 258577"/>
                  <a:gd name="T6" fmla="*/ 118784 w 160521"/>
                  <a:gd name="T7" fmla="*/ 148912 h 258577"/>
                  <a:gd name="T8" fmla="*/ 156884 w 160521"/>
                  <a:gd name="T9" fmla="*/ 88999 h 258577"/>
                  <a:gd name="T10" fmla="*/ 85065 w 160521"/>
                  <a:gd name="T11" fmla="*/ 417 h 258577"/>
                  <a:gd name="T12" fmla="*/ 4579 w 160521"/>
                  <a:gd name="T13" fmla="*/ 65568 h 258577"/>
                  <a:gd name="T14" fmla="*/ 8008 w 160521"/>
                  <a:gd name="T15" fmla="*/ 158341 h 258577"/>
                  <a:gd name="T16" fmla="*/ 38012 w 160521"/>
                  <a:gd name="T17" fmla="*/ 188917 h 258577"/>
                  <a:gd name="T18" fmla="*/ 54395 w 160521"/>
                  <a:gd name="T19" fmla="*/ 186059 h 258577"/>
                  <a:gd name="T20" fmla="*/ 55347 w 160521"/>
                  <a:gd name="T21" fmla="*/ 209015 h 258577"/>
                  <a:gd name="T22" fmla="*/ 40488 w 160521"/>
                  <a:gd name="T23" fmla="*/ 230827 h 258577"/>
                  <a:gd name="T24" fmla="*/ 90114 w 160521"/>
                  <a:gd name="T25" fmla="*/ 258449 h 258577"/>
                  <a:gd name="T26" fmla="*/ 152883 w 160521"/>
                  <a:gd name="T27" fmla="*/ 224255 h 258577"/>
                  <a:gd name="T28" fmla="*/ 150502 w 160521"/>
                  <a:gd name="T29" fmla="*/ 199966 h 258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0" name="Google Shape;509;p15">
                <a:extLst>
                  <a:ext uri="{FF2B5EF4-FFF2-40B4-BE49-F238E27FC236}">
                    <a16:creationId xmlns:a16="http://schemas.microsoft.com/office/drawing/2014/main" id="{5BB25CED-345D-4EA9-A002-06EC7CE6CE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5825" y="4756088"/>
                <a:ext cx="61341" cy="108805"/>
              </a:xfrm>
              <a:custGeom>
                <a:avLst/>
                <a:gdLst>
                  <a:gd name="T0" fmla="*/ 9525 w 61341"/>
                  <a:gd name="T1" fmla="*/ 108806 h 108805"/>
                  <a:gd name="T2" fmla="*/ 61341 w 61341"/>
                  <a:gd name="T3" fmla="*/ 84993 h 108805"/>
                  <a:gd name="T4" fmla="*/ 26670 w 61341"/>
                  <a:gd name="T5" fmla="*/ 1745 h 108805"/>
                  <a:gd name="T6" fmla="*/ 0 w 61341"/>
                  <a:gd name="T7" fmla="*/ 92137 h 108805"/>
                  <a:gd name="T8" fmla="*/ 9525 w 61341"/>
                  <a:gd name="T9" fmla="*/ 108806 h 108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lnTo>
                      <a:pt x="9525" y="108806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1" name="Google Shape;510;p15">
                <a:extLst>
                  <a:ext uri="{FF2B5EF4-FFF2-40B4-BE49-F238E27FC236}">
                    <a16:creationId xmlns:a16="http://schemas.microsoft.com/office/drawing/2014/main" id="{A710E268-B045-44B4-B617-296B097AF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3612" y="4724507"/>
                <a:ext cx="191546" cy="273865"/>
              </a:xfrm>
              <a:custGeom>
                <a:avLst/>
                <a:gdLst>
                  <a:gd name="T0" fmla="*/ 127349 w 191546"/>
                  <a:gd name="T1" fmla="*/ 560 h 273865"/>
                  <a:gd name="T2" fmla="*/ 111443 w 191546"/>
                  <a:gd name="T3" fmla="*/ 22562 h 273865"/>
                  <a:gd name="T4" fmla="*/ 62389 w 191546"/>
                  <a:gd name="T5" fmla="*/ 18753 h 273865"/>
                  <a:gd name="T6" fmla="*/ 11716 w 191546"/>
                  <a:gd name="T7" fmla="*/ 45613 h 273865"/>
                  <a:gd name="T8" fmla="*/ 0 w 191546"/>
                  <a:gd name="T9" fmla="*/ 161628 h 273865"/>
                  <a:gd name="T10" fmla="*/ 7810 w 191546"/>
                  <a:gd name="T11" fmla="*/ 256020 h 273865"/>
                  <a:gd name="T12" fmla="*/ 156781 w 191546"/>
                  <a:gd name="T13" fmla="*/ 244019 h 273865"/>
                  <a:gd name="T14" fmla="*/ 159734 w 191546"/>
                  <a:gd name="T15" fmla="*/ 212491 h 273865"/>
                  <a:gd name="T16" fmla="*/ 190405 w 191546"/>
                  <a:gd name="T17" fmla="*/ 60091 h 273865"/>
                  <a:gd name="T18" fmla="*/ 167259 w 191546"/>
                  <a:gd name="T19" fmla="*/ 2369 h 273865"/>
                  <a:gd name="T20" fmla="*/ 127349 w 191546"/>
                  <a:gd name="T21" fmla="*/ 560 h 273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2" name="Google Shape;511;p15">
                <a:extLst>
                  <a:ext uri="{FF2B5EF4-FFF2-40B4-BE49-F238E27FC236}">
                    <a16:creationId xmlns:a16="http://schemas.microsoft.com/office/drawing/2014/main" id="{7AA6E458-175A-481A-96AB-780FA945D3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0728" y="4780936"/>
                <a:ext cx="368747" cy="265455"/>
              </a:xfrm>
              <a:custGeom>
                <a:avLst/>
                <a:gdLst>
                  <a:gd name="T0" fmla="*/ 47613 w 368747"/>
                  <a:gd name="T1" fmla="*/ 190066 h 265455"/>
                  <a:gd name="T2" fmla="*/ 76188 w 368747"/>
                  <a:gd name="T3" fmla="*/ 198257 h 265455"/>
                  <a:gd name="T4" fmla="*/ 104097 w 368747"/>
                  <a:gd name="T5" fmla="*/ 207782 h 265455"/>
                  <a:gd name="T6" fmla="*/ 159246 w 368747"/>
                  <a:gd name="T7" fmla="*/ 190637 h 265455"/>
                  <a:gd name="T8" fmla="*/ 242114 w 368747"/>
                  <a:gd name="T9" fmla="*/ 128344 h 265455"/>
                  <a:gd name="T10" fmla="*/ 314504 w 368747"/>
                  <a:gd name="T11" fmla="*/ 24998 h 265455"/>
                  <a:gd name="T12" fmla="*/ 355842 w 368747"/>
                  <a:gd name="T13" fmla="*/ 1375 h 265455"/>
                  <a:gd name="T14" fmla="*/ 355842 w 368747"/>
                  <a:gd name="T15" fmla="*/ 52906 h 265455"/>
                  <a:gd name="T16" fmla="*/ 272975 w 368747"/>
                  <a:gd name="T17" fmla="*/ 161396 h 265455"/>
                  <a:gd name="T18" fmla="*/ 186583 w 368747"/>
                  <a:gd name="T19" fmla="*/ 222356 h 265455"/>
                  <a:gd name="T20" fmla="*/ 113907 w 368747"/>
                  <a:gd name="T21" fmla="*/ 247597 h 265455"/>
                  <a:gd name="T22" fmla="*/ 82665 w 368747"/>
                  <a:gd name="T23" fmla="*/ 258932 h 265455"/>
                  <a:gd name="T24" fmla="*/ 31707 w 368747"/>
                  <a:gd name="T25" fmla="*/ 264551 h 265455"/>
                  <a:gd name="T26" fmla="*/ 12085 w 368747"/>
                  <a:gd name="T27" fmla="*/ 255026 h 265455"/>
                  <a:gd name="T28" fmla="*/ 21039 w 368747"/>
                  <a:gd name="T29" fmla="*/ 249502 h 265455"/>
                  <a:gd name="T30" fmla="*/ 52662 w 368747"/>
                  <a:gd name="T31" fmla="*/ 248740 h 265455"/>
                  <a:gd name="T32" fmla="*/ 29325 w 368747"/>
                  <a:gd name="T33" fmla="*/ 247216 h 265455"/>
                  <a:gd name="T34" fmla="*/ 6656 w 368747"/>
                  <a:gd name="T35" fmla="*/ 241501 h 265455"/>
                  <a:gd name="T36" fmla="*/ 4179 w 368747"/>
                  <a:gd name="T37" fmla="*/ 227975 h 265455"/>
                  <a:gd name="T38" fmla="*/ 28944 w 368747"/>
                  <a:gd name="T39" fmla="*/ 231785 h 265455"/>
                  <a:gd name="T40" fmla="*/ 49518 w 368747"/>
                  <a:gd name="T41" fmla="*/ 231785 h 265455"/>
                  <a:gd name="T42" fmla="*/ 24277 w 368747"/>
                  <a:gd name="T43" fmla="*/ 225499 h 265455"/>
                  <a:gd name="T44" fmla="*/ 6656 w 368747"/>
                  <a:gd name="T45" fmla="*/ 214640 h 265455"/>
                  <a:gd name="T46" fmla="*/ 13228 w 368747"/>
                  <a:gd name="T47" fmla="*/ 206830 h 265455"/>
                  <a:gd name="T48" fmla="*/ 44089 w 368747"/>
                  <a:gd name="T49" fmla="*/ 213592 h 265455"/>
                  <a:gd name="T50" fmla="*/ 60853 w 368747"/>
                  <a:gd name="T51" fmla="*/ 211116 h 265455"/>
                  <a:gd name="T52" fmla="*/ 45232 w 368747"/>
                  <a:gd name="T53" fmla="*/ 205211 h 265455"/>
                  <a:gd name="T54" fmla="*/ 35707 w 368747"/>
                  <a:gd name="T55" fmla="*/ 187875 h 265455"/>
                  <a:gd name="T56" fmla="*/ 47613 w 368747"/>
                  <a:gd name="T57" fmla="*/ 190066 h 265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3" name="Google Shape;512;p15">
                <a:extLst>
                  <a:ext uri="{FF2B5EF4-FFF2-40B4-BE49-F238E27FC236}">
                    <a16:creationId xmlns:a16="http://schemas.microsoft.com/office/drawing/2014/main" id="{02B7DE8A-BB5D-4A86-AC2A-3695644FE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370" y="4765472"/>
                <a:ext cx="100785" cy="104755"/>
              </a:xfrm>
              <a:custGeom>
                <a:avLst/>
                <a:gdLst>
                  <a:gd name="T0" fmla="*/ 65151 w 100785"/>
                  <a:gd name="T1" fmla="*/ 104756 h 104755"/>
                  <a:gd name="T2" fmla="*/ 0 w 100785"/>
                  <a:gd name="T3" fmla="*/ 71704 h 104755"/>
                  <a:gd name="T4" fmla="*/ 39433 w 100785"/>
                  <a:gd name="T5" fmla="*/ 17030 h 104755"/>
                  <a:gd name="T6" fmla="*/ 90964 w 100785"/>
                  <a:gd name="T7" fmla="*/ 4838 h 104755"/>
                  <a:gd name="T8" fmla="*/ 90964 w 100785"/>
                  <a:gd name="T9" fmla="*/ 53511 h 104755"/>
                  <a:gd name="T10" fmla="*/ 65151 w 100785"/>
                  <a:gd name="T11" fmla="*/ 104756 h 104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1334" name="Google Shape;513;p15">
                <a:extLst>
                  <a:ext uri="{FF2B5EF4-FFF2-40B4-BE49-F238E27FC236}">
                    <a16:creationId xmlns:a16="http://schemas.microsoft.com/office/drawing/2014/main" id="{0D2957B0-89B2-473B-96EA-899DF1926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4935" y="4525714"/>
                <a:ext cx="201012" cy="328692"/>
              </a:xfrm>
              <a:custGeom>
                <a:avLst/>
                <a:gdLst>
                  <a:gd name="T0" fmla="*/ 3726 w 201012"/>
                  <a:gd name="T1" fmla="*/ 41904 h 328692"/>
                  <a:gd name="T2" fmla="*/ 44874 w 201012"/>
                  <a:gd name="T3" fmla="*/ 11805 h 328692"/>
                  <a:gd name="T4" fmla="*/ 91737 w 201012"/>
                  <a:gd name="T5" fmla="*/ 470 h 328692"/>
                  <a:gd name="T6" fmla="*/ 164984 w 201012"/>
                  <a:gd name="T7" fmla="*/ 66193 h 328692"/>
                  <a:gd name="T8" fmla="*/ 176033 w 201012"/>
                  <a:gd name="T9" fmla="*/ 123343 h 328692"/>
                  <a:gd name="T10" fmla="*/ 189273 w 201012"/>
                  <a:gd name="T11" fmla="*/ 297555 h 328692"/>
                  <a:gd name="T12" fmla="*/ 51065 w 201012"/>
                  <a:gd name="T13" fmla="*/ 322510 h 328692"/>
                  <a:gd name="T14" fmla="*/ 13632 w 201012"/>
                  <a:gd name="T15" fmla="*/ 83528 h 328692"/>
                  <a:gd name="T16" fmla="*/ 3726 w 201012"/>
                  <a:gd name="T17" fmla="*/ 41904 h 3286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1015;p22">
            <a:extLst>
              <a:ext uri="{FF2B5EF4-FFF2-40B4-BE49-F238E27FC236}">
                <a16:creationId xmlns:a16="http://schemas.microsoft.com/office/drawing/2014/main" id="{9D200052-420E-4CF7-B1CF-7A01F212785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E1C24129-948B-4F03-B4BD-CB39E22B0083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4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1331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F8A058E-384D-4D1E-ACE6-609F5F7A4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6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9EFB7A8-DE60-4FC6-8AB6-EC5D28463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Google Shape;1015;p22">
            <a:extLst>
              <a:ext uri="{FF2B5EF4-FFF2-40B4-BE49-F238E27FC236}">
                <a16:creationId xmlns:a16="http://schemas.microsoft.com/office/drawing/2014/main" id="{8F4B31D0-58FA-47F6-83E3-E370AA7F717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2F40A1AA-901C-4C43-AAF9-6A2A32C2D16E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5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1536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C8EF3CD-E7F4-43BC-805D-E27762FAC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4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0AF7E92-8279-4108-871A-322343813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Google Shape;1015;p22">
            <a:extLst>
              <a:ext uri="{FF2B5EF4-FFF2-40B4-BE49-F238E27FC236}">
                <a16:creationId xmlns:a16="http://schemas.microsoft.com/office/drawing/2014/main" id="{A0F59708-D6C3-48E8-B3AC-F24572728D9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62197155-E628-4870-A45E-0EC245796CE4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6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17411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A1ADCA4-4943-491B-8283-429F21BF7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A7A293B-26C2-4B14-9802-EF1341A8F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Google Shape;405;p15">
            <a:extLst>
              <a:ext uri="{FF2B5EF4-FFF2-40B4-BE49-F238E27FC236}">
                <a16:creationId xmlns:a16="http://schemas.microsoft.com/office/drawing/2014/main" id="{381B0A47-96B9-4594-913B-5D3EB0AB0FF8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1041400" y="1800225"/>
            <a:ext cx="4676775" cy="1160463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Raleway Thin" pitchFamily="2" charset="0"/>
              <a:buNone/>
            </a:pPr>
            <a:r>
              <a:rPr lang="en-US" altLang="en-US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Plugin Table</a:t>
            </a:r>
          </a:p>
        </p:txBody>
      </p:sp>
      <p:sp>
        <p:nvSpPr>
          <p:cNvPr id="19459" name="Google Shape;406;p15">
            <a:extLst>
              <a:ext uri="{FF2B5EF4-FFF2-40B4-BE49-F238E27FC236}">
                <a16:creationId xmlns:a16="http://schemas.microsoft.com/office/drawing/2014/main" id="{0E995672-B4B9-405B-85EB-9DAB98A53E72}"/>
              </a:ext>
            </a:extLst>
          </p:cNvPr>
          <p:cNvSpPr txBox="1">
            <a:spLocks noGrp="1" noChangeArrowheads="1"/>
          </p:cNvSpPr>
          <p:nvPr>
            <p:ph type="subTitle" idx="1"/>
          </p:nvPr>
        </p:nvSpPr>
        <p:spPr>
          <a:xfrm>
            <a:off x="1085850" y="3287713"/>
            <a:ext cx="4676775" cy="384175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757B89"/>
              </a:buClr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757B89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These next slides will show the first part of the plugin one can use</a:t>
            </a:r>
          </a:p>
        </p:txBody>
      </p:sp>
      <p:sp>
        <p:nvSpPr>
          <p:cNvPr id="19460" name="Google Shape;407;p15">
            <a:extLst>
              <a:ext uri="{FF2B5EF4-FFF2-40B4-BE49-F238E27FC236}">
                <a16:creationId xmlns:a16="http://schemas.microsoft.com/office/drawing/2014/main" id="{9EE33478-75BA-45BF-8BFE-B63850500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866900"/>
            <a:ext cx="609600" cy="142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600" b="1">
                <a:solidFill>
                  <a:srgbClr val="FFFFFF"/>
                </a:solidFill>
                <a:latin typeface="Barlow" panose="00000500000000000000" pitchFamily="2" charset="0"/>
                <a:sym typeface="Barlow" panose="00000500000000000000" pitchFamily="2" charset="0"/>
              </a:rPr>
              <a:t>2</a:t>
            </a:r>
          </a:p>
        </p:txBody>
      </p:sp>
      <p:grpSp>
        <p:nvGrpSpPr>
          <p:cNvPr id="19461" name="Google Shape;408;p15">
            <a:extLst>
              <a:ext uri="{FF2B5EF4-FFF2-40B4-BE49-F238E27FC236}">
                <a16:creationId xmlns:a16="http://schemas.microsoft.com/office/drawing/2014/main" id="{FA9088FF-941A-48D1-BD1C-CB5B4A12DFB4}"/>
              </a:ext>
            </a:extLst>
          </p:cNvPr>
          <p:cNvGrpSpPr>
            <a:grpSpLocks/>
          </p:cNvGrpSpPr>
          <p:nvPr/>
        </p:nvGrpSpPr>
        <p:grpSpPr bwMode="auto">
          <a:xfrm>
            <a:off x="5435600" y="912813"/>
            <a:ext cx="3238500" cy="3317875"/>
            <a:chOff x="2270525" y="117216"/>
            <a:chExt cx="4650765" cy="4762722"/>
          </a:xfrm>
        </p:grpSpPr>
        <p:sp>
          <p:nvSpPr>
            <p:cNvPr id="19462" name="Google Shape;409;p15">
              <a:extLst>
                <a:ext uri="{FF2B5EF4-FFF2-40B4-BE49-F238E27FC236}">
                  <a16:creationId xmlns:a16="http://schemas.microsoft.com/office/drawing/2014/main" id="{1EE0AC99-3842-4CD9-94DF-C31E9CC72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0525" y="2788917"/>
              <a:ext cx="1367464" cy="791146"/>
            </a:xfrm>
            <a:custGeom>
              <a:avLst/>
              <a:gdLst>
                <a:gd name="T0" fmla="*/ 1367464 w 1367464"/>
                <a:gd name="T1" fmla="*/ 395573 h 791146"/>
                <a:gd name="T2" fmla="*/ 683732 w 1367464"/>
                <a:gd name="T3" fmla="*/ 791146 h 791146"/>
                <a:gd name="T4" fmla="*/ 0 w 1367464"/>
                <a:gd name="T5" fmla="*/ 395573 h 791146"/>
                <a:gd name="T6" fmla="*/ 683732 w 1367464"/>
                <a:gd name="T7" fmla="*/ 0 h 791146"/>
                <a:gd name="T8" fmla="*/ 1367464 w 1367464"/>
                <a:gd name="T9" fmla="*/ 395573 h 79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63" name="Google Shape;410;p15">
              <a:extLst>
                <a:ext uri="{FF2B5EF4-FFF2-40B4-BE49-F238E27FC236}">
                  <a16:creationId xmlns:a16="http://schemas.microsoft.com/office/drawing/2014/main" id="{22D3AC8B-1D55-43E2-A107-541F77E6B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5006" y="2921600"/>
              <a:ext cx="762723" cy="441198"/>
            </a:xfrm>
            <a:custGeom>
              <a:avLst/>
              <a:gdLst>
                <a:gd name="T0" fmla="*/ 762723 w 762723"/>
                <a:gd name="T1" fmla="*/ 220599 h 441198"/>
                <a:gd name="T2" fmla="*/ 381362 w 762723"/>
                <a:gd name="T3" fmla="*/ 441198 h 441198"/>
                <a:gd name="T4" fmla="*/ 0 w 762723"/>
                <a:gd name="T5" fmla="*/ 220599 h 441198"/>
                <a:gd name="T6" fmla="*/ 381362 w 762723"/>
                <a:gd name="T7" fmla="*/ 0 h 441198"/>
                <a:gd name="T8" fmla="*/ 762723 w 762723"/>
                <a:gd name="T9" fmla="*/ 220599 h 441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3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64" name="Google Shape;411;p15">
              <a:extLst>
                <a:ext uri="{FF2B5EF4-FFF2-40B4-BE49-F238E27FC236}">
                  <a16:creationId xmlns:a16="http://schemas.microsoft.com/office/drawing/2014/main" id="{612313FF-DC47-4830-800E-55DBBB8117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4012" y="3000943"/>
              <a:ext cx="217486" cy="125920"/>
            </a:xfrm>
            <a:custGeom>
              <a:avLst/>
              <a:gdLst>
                <a:gd name="T0" fmla="*/ 217486 w 217486"/>
                <a:gd name="T1" fmla="*/ 62960 h 125920"/>
                <a:gd name="T2" fmla="*/ 108743 w 217486"/>
                <a:gd name="T3" fmla="*/ 125920 h 125920"/>
                <a:gd name="T4" fmla="*/ 0 w 217486"/>
                <a:gd name="T5" fmla="*/ 62960 h 125920"/>
                <a:gd name="T6" fmla="*/ 108743 w 217486"/>
                <a:gd name="T7" fmla="*/ 0 h 125920"/>
                <a:gd name="T8" fmla="*/ 217486 w 217486"/>
                <a:gd name="T9" fmla="*/ 62960 h 125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65" name="Google Shape;412;p15">
              <a:extLst>
                <a:ext uri="{FF2B5EF4-FFF2-40B4-BE49-F238E27FC236}">
                  <a16:creationId xmlns:a16="http://schemas.microsoft.com/office/drawing/2014/main" id="{7D42685D-87BC-4968-B9D0-FEA94AC62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1806" y="2229228"/>
              <a:ext cx="209121" cy="823531"/>
            </a:xfrm>
            <a:custGeom>
              <a:avLst/>
              <a:gdLst>
                <a:gd name="T0" fmla="*/ 0 w 209121"/>
                <a:gd name="T1" fmla="*/ 0 h 823531"/>
                <a:gd name="T2" fmla="*/ 209121 w 209121"/>
                <a:gd name="T3" fmla="*/ 0 h 823531"/>
                <a:gd name="T4" fmla="*/ 209121 w 209121"/>
                <a:gd name="T5" fmla="*/ 823532 h 823531"/>
                <a:gd name="T6" fmla="*/ 0 w 209121"/>
                <a:gd name="T7" fmla="*/ 823532 h 823531"/>
                <a:gd name="T8" fmla="*/ 0 w 209121"/>
                <a:gd name="T9" fmla="*/ 0 h 823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66" name="Google Shape;413;p15">
              <a:extLst>
                <a:ext uri="{FF2B5EF4-FFF2-40B4-BE49-F238E27FC236}">
                  <a16:creationId xmlns:a16="http://schemas.microsoft.com/office/drawing/2014/main" id="{D4678DF8-CBA9-45E5-AB85-528ABE8B9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1826" y="2112223"/>
              <a:ext cx="249895" cy="580777"/>
            </a:xfrm>
            <a:custGeom>
              <a:avLst/>
              <a:gdLst>
                <a:gd name="T0" fmla="*/ 0 w 249895"/>
                <a:gd name="T1" fmla="*/ 107670 h 580777"/>
                <a:gd name="T2" fmla="*/ 125948 w 249895"/>
                <a:gd name="T3" fmla="*/ 580777 h 580777"/>
                <a:gd name="T4" fmla="*/ 249520 w 249895"/>
                <a:gd name="T5" fmla="*/ 102527 h 580777"/>
                <a:gd name="T6" fmla="*/ 0 w 249895"/>
                <a:gd name="T7" fmla="*/ 107670 h 5807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67" name="Google Shape;414;p15">
              <a:extLst>
                <a:ext uri="{FF2B5EF4-FFF2-40B4-BE49-F238E27FC236}">
                  <a16:creationId xmlns:a16="http://schemas.microsoft.com/office/drawing/2014/main" id="{0F8A4C6E-E030-47AA-A490-E4559E2992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3659" y="1582290"/>
              <a:ext cx="397711" cy="625506"/>
            </a:xfrm>
            <a:custGeom>
              <a:avLst/>
              <a:gdLst>
                <a:gd name="T0" fmla="*/ 311306 w 397711"/>
                <a:gd name="T1" fmla="*/ 0 h 625506"/>
                <a:gd name="T2" fmla="*/ 33079 w 397711"/>
                <a:gd name="T3" fmla="*/ 271272 h 625506"/>
                <a:gd name="T4" fmla="*/ 0 w 397711"/>
                <a:gd name="T5" fmla="*/ 625507 h 625506"/>
                <a:gd name="T6" fmla="*/ 336495 w 397711"/>
                <a:gd name="T7" fmla="*/ 456438 h 625506"/>
                <a:gd name="T8" fmla="*/ 397711 w 397711"/>
                <a:gd name="T9" fmla="*/ 24384 h 625506"/>
                <a:gd name="T10" fmla="*/ 311306 w 397711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68" name="Google Shape;415;p15">
              <a:extLst>
                <a:ext uri="{FF2B5EF4-FFF2-40B4-BE49-F238E27FC236}">
                  <a16:creationId xmlns:a16="http://schemas.microsoft.com/office/drawing/2014/main" id="{3B8E0939-1756-4B28-82BD-AA7C460E8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177" y="1582290"/>
              <a:ext cx="397710" cy="625506"/>
            </a:xfrm>
            <a:custGeom>
              <a:avLst/>
              <a:gdLst>
                <a:gd name="T0" fmla="*/ 86405 w 397710"/>
                <a:gd name="T1" fmla="*/ 0 h 625506"/>
                <a:gd name="T2" fmla="*/ 364537 w 397710"/>
                <a:gd name="T3" fmla="*/ 271272 h 625506"/>
                <a:gd name="T4" fmla="*/ 397711 w 397710"/>
                <a:gd name="T5" fmla="*/ 625507 h 625506"/>
                <a:gd name="T6" fmla="*/ 59980 w 397710"/>
                <a:gd name="T7" fmla="*/ 444722 h 625506"/>
                <a:gd name="T8" fmla="*/ 0 w 397710"/>
                <a:gd name="T9" fmla="*/ 24384 h 625506"/>
                <a:gd name="T10" fmla="*/ 86405 w 397710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69" name="Google Shape;416;p15">
              <a:extLst>
                <a:ext uri="{FF2B5EF4-FFF2-40B4-BE49-F238E27FC236}">
                  <a16:creationId xmlns:a16="http://schemas.microsoft.com/office/drawing/2014/main" id="{F29CF444-FF27-47AD-B99A-03C79266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5951" y="2102641"/>
              <a:ext cx="276610" cy="160020"/>
            </a:xfrm>
            <a:custGeom>
              <a:avLst/>
              <a:gdLst>
                <a:gd name="T0" fmla="*/ 276611 w 276610"/>
                <a:gd name="T1" fmla="*/ 80010 h 160020"/>
                <a:gd name="T2" fmla="*/ 138305 w 276610"/>
                <a:gd name="T3" fmla="*/ 160020 h 160020"/>
                <a:gd name="T4" fmla="*/ 0 w 276610"/>
                <a:gd name="T5" fmla="*/ 80010 h 160020"/>
                <a:gd name="T6" fmla="*/ 138305 w 276610"/>
                <a:gd name="T7" fmla="*/ 0 h 160020"/>
                <a:gd name="T8" fmla="*/ 276611 w 276610"/>
                <a:gd name="T9" fmla="*/ 80010 h 160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70" name="Google Shape;417;p15">
              <a:extLst>
                <a:ext uri="{FF2B5EF4-FFF2-40B4-BE49-F238E27FC236}">
                  <a16:creationId xmlns:a16="http://schemas.microsoft.com/office/drawing/2014/main" id="{2BFFBBDB-16CC-4EE8-A545-5BC17AA8EF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2030632"/>
              <a:ext cx="418908" cy="74675"/>
            </a:xfrm>
            <a:custGeom>
              <a:avLst/>
              <a:gdLst>
                <a:gd name="T0" fmla="*/ 0 w 418908"/>
                <a:gd name="T1" fmla="*/ 72009 h 74675"/>
                <a:gd name="T2" fmla="*/ 0 w 418908"/>
                <a:gd name="T3" fmla="*/ 0 h 74675"/>
                <a:gd name="T4" fmla="*/ 418908 w 418908"/>
                <a:gd name="T5" fmla="*/ 0 h 74675"/>
                <a:gd name="T6" fmla="*/ 418908 w 418908"/>
                <a:gd name="T7" fmla="*/ 74676 h 74675"/>
                <a:gd name="T8" fmla="*/ 0 w 418908"/>
                <a:gd name="T9" fmla="*/ 72009 h 74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71" name="Google Shape;418;p15">
              <a:extLst>
                <a:ext uri="{FF2B5EF4-FFF2-40B4-BE49-F238E27FC236}">
                  <a16:creationId xmlns:a16="http://schemas.microsoft.com/office/drawing/2014/main" id="{0F5DBF87-1343-421F-81A8-9E52C281F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1981197"/>
              <a:ext cx="419383" cy="242697"/>
            </a:xfrm>
            <a:custGeom>
              <a:avLst/>
              <a:gdLst>
                <a:gd name="T0" fmla="*/ 419384 w 419383"/>
                <a:gd name="T1" fmla="*/ 121348 h 242697"/>
                <a:gd name="T2" fmla="*/ 209692 w 419383"/>
                <a:gd name="T3" fmla="*/ 242697 h 242697"/>
                <a:gd name="T4" fmla="*/ 0 w 419383"/>
                <a:gd name="T5" fmla="*/ 121348 h 242697"/>
                <a:gd name="T6" fmla="*/ 209692 w 419383"/>
                <a:gd name="T7" fmla="*/ 0 h 242697"/>
                <a:gd name="T8" fmla="*/ 419384 w 419383"/>
                <a:gd name="T9" fmla="*/ 121348 h 242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72" name="Google Shape;419;p15">
              <a:extLst>
                <a:ext uri="{FF2B5EF4-FFF2-40B4-BE49-F238E27FC236}">
                  <a16:creationId xmlns:a16="http://schemas.microsoft.com/office/drawing/2014/main" id="{2306D9B1-159F-4E29-8B9D-05626E1938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7703" y="1845275"/>
              <a:ext cx="511777" cy="296036"/>
            </a:xfrm>
            <a:custGeom>
              <a:avLst/>
              <a:gdLst>
                <a:gd name="T0" fmla="*/ 511777 w 511777"/>
                <a:gd name="T1" fmla="*/ 148019 h 296036"/>
                <a:gd name="T2" fmla="*/ 255889 w 511777"/>
                <a:gd name="T3" fmla="*/ 296037 h 296036"/>
                <a:gd name="T4" fmla="*/ 0 w 511777"/>
                <a:gd name="T5" fmla="*/ 148019 h 296036"/>
                <a:gd name="T6" fmla="*/ 255889 w 511777"/>
                <a:gd name="T7" fmla="*/ 0 h 296036"/>
                <a:gd name="T8" fmla="*/ 511777 w 511777"/>
                <a:gd name="T9" fmla="*/ 148019 h 296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73" name="Google Shape;420;p15">
              <a:extLst>
                <a:ext uri="{FF2B5EF4-FFF2-40B4-BE49-F238E27FC236}">
                  <a16:creationId xmlns:a16="http://schemas.microsoft.com/office/drawing/2014/main" id="{9EF6E761-6FCC-4F7C-94C6-AD8C00AD3D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1484" y="530635"/>
              <a:ext cx="548516" cy="1538895"/>
            </a:xfrm>
            <a:custGeom>
              <a:avLst/>
              <a:gdLst>
                <a:gd name="T0" fmla="*/ 548433 w 548516"/>
                <a:gd name="T1" fmla="*/ 1199007 h 1538895"/>
                <a:gd name="T2" fmla="*/ 548433 w 548516"/>
                <a:gd name="T3" fmla="*/ 1199007 h 1538895"/>
                <a:gd name="T4" fmla="*/ 548433 w 548516"/>
                <a:gd name="T5" fmla="*/ 1233964 h 1538895"/>
                <a:gd name="T6" fmla="*/ 548433 w 548516"/>
                <a:gd name="T7" fmla="*/ 1262539 h 1538895"/>
                <a:gd name="T8" fmla="*/ 547292 w 548516"/>
                <a:gd name="T9" fmla="*/ 1299686 h 1538895"/>
                <a:gd name="T10" fmla="*/ 545486 w 548516"/>
                <a:gd name="T11" fmla="*/ 1342454 h 1538895"/>
                <a:gd name="T12" fmla="*/ 543109 w 548516"/>
                <a:gd name="T13" fmla="*/ 1381697 h 1538895"/>
                <a:gd name="T14" fmla="*/ 532653 w 548516"/>
                <a:gd name="T15" fmla="*/ 1490662 h 1538895"/>
                <a:gd name="T16" fmla="*/ 313456 w 548516"/>
                <a:gd name="T17" fmla="*/ 1498283 h 1538895"/>
                <a:gd name="T18" fmla="*/ 276384 w 548516"/>
                <a:gd name="T19" fmla="*/ 1477804 h 1538895"/>
                <a:gd name="T20" fmla="*/ 270871 w 548516"/>
                <a:gd name="T21" fmla="*/ 1477804 h 1538895"/>
                <a:gd name="T22" fmla="*/ 227526 w 548516"/>
                <a:gd name="T23" fmla="*/ 1497616 h 1538895"/>
                <a:gd name="T24" fmla="*/ 19735 w 548516"/>
                <a:gd name="T25" fmla="*/ 1490377 h 1538895"/>
                <a:gd name="T26" fmla="*/ 5097 w 548516"/>
                <a:gd name="T27" fmla="*/ 1380935 h 1538895"/>
                <a:gd name="T28" fmla="*/ 2721 w 548516"/>
                <a:gd name="T29" fmla="*/ 1341787 h 1538895"/>
                <a:gd name="T30" fmla="*/ 1010 w 548516"/>
                <a:gd name="T31" fmla="*/ 1299115 h 1538895"/>
                <a:gd name="T32" fmla="*/ 59 w 548516"/>
                <a:gd name="T33" fmla="*/ 1262158 h 1538895"/>
                <a:gd name="T34" fmla="*/ 59 w 548516"/>
                <a:gd name="T35" fmla="*/ 1233583 h 1538895"/>
                <a:gd name="T36" fmla="*/ 59 w 548516"/>
                <a:gd name="T37" fmla="*/ 1233583 h 1538895"/>
                <a:gd name="T38" fmla="*/ 59 w 548516"/>
                <a:gd name="T39" fmla="*/ 1198626 h 1538895"/>
                <a:gd name="T40" fmla="*/ 59 w 548516"/>
                <a:gd name="T41" fmla="*/ 1198626 h 1538895"/>
                <a:gd name="T42" fmla="*/ 149676 w 548516"/>
                <a:gd name="T43" fmla="*/ 108109 h 1538895"/>
                <a:gd name="T44" fmla="*/ 271727 w 548516"/>
                <a:gd name="T45" fmla="*/ 0 h 1538895"/>
                <a:gd name="T46" fmla="*/ 271727 w 548516"/>
                <a:gd name="T47" fmla="*/ 0 h 1538895"/>
                <a:gd name="T48" fmla="*/ 277240 w 548516"/>
                <a:gd name="T49" fmla="*/ 0 h 1538895"/>
                <a:gd name="T50" fmla="*/ 277240 w 548516"/>
                <a:gd name="T51" fmla="*/ 0 h 1538895"/>
                <a:gd name="T52" fmla="*/ 399196 w 548516"/>
                <a:gd name="T53" fmla="*/ 107728 h 1538895"/>
                <a:gd name="T54" fmla="*/ 548433 w 548516"/>
                <a:gd name="T55" fmla="*/ 1199007 h 1538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74" name="Google Shape;421;p15">
              <a:extLst>
                <a:ext uri="{FF2B5EF4-FFF2-40B4-BE49-F238E27FC236}">
                  <a16:creationId xmlns:a16="http://schemas.microsoft.com/office/drawing/2014/main" id="{371F0790-49FD-41A8-9648-AFE45E837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1222531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9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75" name="Google Shape;422;p15">
              <a:extLst>
                <a:ext uri="{FF2B5EF4-FFF2-40B4-BE49-F238E27FC236}">
                  <a16:creationId xmlns:a16="http://schemas.microsoft.com/office/drawing/2014/main" id="{F5F45A73-18C0-4C3F-9757-0EA99B434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4088" y="1208338"/>
              <a:ext cx="221668" cy="222122"/>
            </a:xfrm>
            <a:custGeom>
              <a:avLst/>
              <a:gdLst>
                <a:gd name="T0" fmla="*/ 110834 w 221668"/>
                <a:gd name="T1" fmla="*/ 222123 h 222122"/>
                <a:gd name="T2" fmla="*/ 0 w 221668"/>
                <a:gd name="T3" fmla="*/ 111061 h 222122"/>
                <a:gd name="T4" fmla="*/ 110834 w 221668"/>
                <a:gd name="T5" fmla="*/ 0 h 222122"/>
                <a:gd name="T6" fmla="*/ 221669 w 221668"/>
                <a:gd name="T7" fmla="*/ 111061 h 222122"/>
                <a:gd name="T8" fmla="*/ 110834 w 221668"/>
                <a:gd name="T9" fmla="*/ 222123 h 222122"/>
                <a:gd name="T10" fmla="*/ 110834 w 221668"/>
                <a:gd name="T11" fmla="*/ 28384 h 222122"/>
                <a:gd name="T12" fmla="*/ 28231 w 221668"/>
                <a:gd name="T13" fmla="*/ 110966 h 222122"/>
                <a:gd name="T14" fmla="*/ 110644 w 221668"/>
                <a:gd name="T15" fmla="*/ 193738 h 222122"/>
                <a:gd name="T16" fmla="*/ 193247 w 221668"/>
                <a:gd name="T17" fmla="*/ 111157 h 222122"/>
                <a:gd name="T18" fmla="*/ 193247 w 221668"/>
                <a:gd name="T19" fmla="*/ 111061 h 222122"/>
                <a:gd name="T20" fmla="*/ 110834 w 221668"/>
                <a:gd name="T21" fmla="*/ 28384 h 22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76" name="Google Shape;423;p15">
              <a:extLst>
                <a:ext uri="{FF2B5EF4-FFF2-40B4-BE49-F238E27FC236}">
                  <a16:creationId xmlns:a16="http://schemas.microsoft.com/office/drawing/2014/main" id="{F50510A8-962F-4EDC-A223-270C4727B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937733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8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77" name="Google Shape;424;p15">
              <a:extLst>
                <a:ext uri="{FF2B5EF4-FFF2-40B4-BE49-F238E27FC236}">
                  <a16:creationId xmlns:a16="http://schemas.microsoft.com/office/drawing/2014/main" id="{E18E1A65-7DD3-4E80-B6A4-5DE8DA299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3898" y="923636"/>
              <a:ext cx="221858" cy="222313"/>
            </a:xfrm>
            <a:custGeom>
              <a:avLst/>
              <a:gdLst>
                <a:gd name="T0" fmla="*/ 111025 w 221858"/>
                <a:gd name="T1" fmla="*/ 222314 h 222313"/>
                <a:gd name="T2" fmla="*/ 0 w 221858"/>
                <a:gd name="T3" fmla="*/ 111252 h 222313"/>
                <a:gd name="T4" fmla="*/ 110834 w 221858"/>
                <a:gd name="T5" fmla="*/ 0 h 222313"/>
                <a:gd name="T6" fmla="*/ 221859 w 221858"/>
                <a:gd name="T7" fmla="*/ 110966 h 222313"/>
                <a:gd name="T8" fmla="*/ 111025 w 221858"/>
                <a:gd name="T9" fmla="*/ 222314 h 222313"/>
                <a:gd name="T10" fmla="*/ 111025 w 221858"/>
                <a:gd name="T11" fmla="*/ 28575 h 222313"/>
                <a:gd name="T12" fmla="*/ 28422 w 221858"/>
                <a:gd name="T13" fmla="*/ 111157 h 222313"/>
                <a:gd name="T14" fmla="*/ 110834 w 221858"/>
                <a:gd name="T15" fmla="*/ 193929 h 222313"/>
                <a:gd name="T16" fmla="*/ 193437 w 221858"/>
                <a:gd name="T17" fmla="*/ 111347 h 222313"/>
                <a:gd name="T18" fmla="*/ 193437 w 221858"/>
                <a:gd name="T19" fmla="*/ 111157 h 222313"/>
                <a:gd name="T20" fmla="*/ 111025 w 221858"/>
                <a:gd name="T21" fmla="*/ 28385 h 222313"/>
                <a:gd name="T22" fmla="*/ 111025 w 221858"/>
                <a:gd name="T23" fmla="*/ 28575 h 222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lnTo>
                    <a:pt x="111025" y="28575"/>
                  </a:ln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78" name="Google Shape;425;p15">
              <a:extLst>
                <a:ext uri="{FF2B5EF4-FFF2-40B4-BE49-F238E27FC236}">
                  <a16:creationId xmlns:a16="http://schemas.microsoft.com/office/drawing/2014/main" id="{C15A86DC-BF02-4ED4-888B-20CD1F48C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593" y="1921189"/>
              <a:ext cx="549324" cy="167997"/>
            </a:xfrm>
            <a:custGeom>
              <a:avLst/>
              <a:gdLst>
                <a:gd name="T0" fmla="*/ 549324 w 549324"/>
                <a:gd name="T1" fmla="*/ 0 h 167997"/>
                <a:gd name="T2" fmla="*/ 549324 w 549324"/>
                <a:gd name="T3" fmla="*/ 35052 h 167997"/>
                <a:gd name="T4" fmla="*/ 471949 w 549324"/>
                <a:gd name="T5" fmla="*/ 120777 h 167997"/>
                <a:gd name="T6" fmla="*/ 77375 w 549324"/>
                <a:gd name="T7" fmla="*/ 120777 h 167997"/>
                <a:gd name="T8" fmla="*/ 0 w 549324"/>
                <a:gd name="T9" fmla="*/ 35052 h 167997"/>
                <a:gd name="T10" fmla="*/ 0 w 549324"/>
                <a:gd name="T11" fmla="*/ 35052 h 167997"/>
                <a:gd name="T12" fmla="*/ 0 w 549324"/>
                <a:gd name="T13" fmla="*/ 95 h 167997"/>
                <a:gd name="T14" fmla="*/ 77755 w 549324"/>
                <a:gd name="T15" fmla="*/ 87249 h 167997"/>
                <a:gd name="T16" fmla="*/ 472329 w 549324"/>
                <a:gd name="T17" fmla="*/ 87249 h 167997"/>
                <a:gd name="T18" fmla="*/ 549324 w 549324"/>
                <a:gd name="T19" fmla="*/ 0 h 167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79" name="Google Shape;426;p15">
              <a:extLst>
                <a:ext uri="{FF2B5EF4-FFF2-40B4-BE49-F238E27FC236}">
                  <a16:creationId xmlns:a16="http://schemas.microsoft.com/office/drawing/2014/main" id="{E61E2A53-8640-4235-8633-9F19BE02E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308" y="1976244"/>
              <a:ext cx="548753" cy="165782"/>
            </a:xfrm>
            <a:custGeom>
              <a:avLst/>
              <a:gdLst>
                <a:gd name="T0" fmla="*/ 548754 w 548753"/>
                <a:gd name="T1" fmla="*/ 381 h 165782"/>
                <a:gd name="T2" fmla="*/ 547613 w 548753"/>
                <a:gd name="T3" fmla="*/ 37433 h 165782"/>
                <a:gd name="T4" fmla="*/ 471569 w 548753"/>
                <a:gd name="T5" fmla="*/ 118491 h 165782"/>
                <a:gd name="T6" fmla="*/ 76995 w 548753"/>
                <a:gd name="T7" fmla="*/ 118491 h 165782"/>
                <a:gd name="T8" fmla="*/ 951 w 548753"/>
                <a:gd name="T9" fmla="*/ 36862 h 165782"/>
                <a:gd name="T10" fmla="*/ 0 w 548753"/>
                <a:gd name="T11" fmla="*/ 0 h 165782"/>
                <a:gd name="T12" fmla="*/ 76900 w 548753"/>
                <a:gd name="T13" fmla="*/ 84582 h 165782"/>
                <a:gd name="T14" fmla="*/ 471474 w 548753"/>
                <a:gd name="T15" fmla="*/ 84582 h 165782"/>
                <a:gd name="T16" fmla="*/ 548754 w 548753"/>
                <a:gd name="T17" fmla="*/ 381 h 165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80" name="Google Shape;427;p15">
              <a:extLst>
                <a:ext uri="{FF2B5EF4-FFF2-40B4-BE49-F238E27FC236}">
                  <a16:creationId xmlns:a16="http://schemas.microsoft.com/office/drawing/2014/main" id="{035ECFD2-3DD9-48E9-B7A4-BFC292E5B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3349" y="1877470"/>
              <a:ext cx="542765" cy="158087"/>
            </a:xfrm>
            <a:custGeom>
              <a:avLst/>
              <a:gdLst>
                <a:gd name="T0" fmla="*/ 542765 w 542765"/>
                <a:gd name="T1" fmla="*/ 762 h 158087"/>
                <a:gd name="T2" fmla="*/ 468812 w 542765"/>
                <a:gd name="T3" fmla="*/ 76962 h 158087"/>
                <a:gd name="T4" fmla="*/ 74238 w 542765"/>
                <a:gd name="T5" fmla="*/ 76962 h 158087"/>
                <a:gd name="T6" fmla="*/ 0 w 542765"/>
                <a:gd name="T7" fmla="*/ 0 h 158087"/>
                <a:gd name="T8" fmla="*/ 2376 w 542765"/>
                <a:gd name="T9" fmla="*/ 39148 h 158087"/>
                <a:gd name="T10" fmla="*/ 74238 w 542765"/>
                <a:gd name="T11" fmla="*/ 110871 h 158087"/>
                <a:gd name="T12" fmla="*/ 224806 w 542765"/>
                <a:gd name="T13" fmla="*/ 155829 h 158087"/>
                <a:gd name="T14" fmla="*/ 310355 w 542765"/>
                <a:gd name="T15" fmla="*/ 156496 h 158087"/>
                <a:gd name="T16" fmla="*/ 468432 w 542765"/>
                <a:gd name="T17" fmla="*/ 110871 h 158087"/>
                <a:gd name="T18" fmla="*/ 540009 w 542765"/>
                <a:gd name="T19" fmla="*/ 39910 h 158087"/>
                <a:gd name="T20" fmla="*/ 542765 w 542765"/>
                <a:gd name="T21" fmla="*/ 762 h 158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lnTo>
                    <a:pt x="542765" y="7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81" name="Google Shape;428;p15">
              <a:extLst>
                <a:ext uri="{FF2B5EF4-FFF2-40B4-BE49-F238E27FC236}">
                  <a16:creationId xmlns:a16="http://schemas.microsoft.com/office/drawing/2014/main" id="{E7007F3A-5F57-45D1-BB06-7B92CA9F75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9449" y="530444"/>
              <a:ext cx="249519" cy="126863"/>
            </a:xfrm>
            <a:custGeom>
              <a:avLst/>
              <a:gdLst>
                <a:gd name="T0" fmla="*/ 249520 w 249519"/>
                <a:gd name="T1" fmla="*/ 108109 h 126863"/>
                <a:gd name="T2" fmla="*/ 0 w 249519"/>
                <a:gd name="T3" fmla="*/ 108109 h 126863"/>
                <a:gd name="T4" fmla="*/ 122051 w 249519"/>
                <a:gd name="T5" fmla="*/ 0 h 126863"/>
                <a:gd name="T6" fmla="*/ 122051 w 249519"/>
                <a:gd name="T7" fmla="*/ 0 h 126863"/>
                <a:gd name="T8" fmla="*/ 127564 w 249519"/>
                <a:gd name="T9" fmla="*/ 0 h 126863"/>
                <a:gd name="T10" fmla="*/ 127564 w 249519"/>
                <a:gd name="T11" fmla="*/ 0 h 126863"/>
                <a:gd name="T12" fmla="*/ 249520 w 249519"/>
                <a:gd name="T13" fmla="*/ 108109 h 126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82" name="Google Shape;429;p15">
              <a:extLst>
                <a:ext uri="{FF2B5EF4-FFF2-40B4-BE49-F238E27FC236}">
                  <a16:creationId xmlns:a16="http://schemas.microsoft.com/office/drawing/2014/main" id="{B9EE3DEE-2EAD-4A9D-9621-79DDC328E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4010" y="1583052"/>
              <a:ext cx="47432" cy="623982"/>
            </a:xfrm>
            <a:custGeom>
              <a:avLst/>
              <a:gdLst>
                <a:gd name="T0" fmla="*/ 0 w 47432"/>
                <a:gd name="T1" fmla="*/ 0 h 623982"/>
                <a:gd name="T2" fmla="*/ 47433 w 47432"/>
                <a:gd name="T3" fmla="*/ 0 h 623982"/>
                <a:gd name="T4" fmla="*/ 47433 w 47432"/>
                <a:gd name="T5" fmla="*/ 623983 h 623982"/>
                <a:gd name="T6" fmla="*/ 0 w 47432"/>
                <a:gd name="T7" fmla="*/ 623983 h 623982"/>
                <a:gd name="T8" fmla="*/ 0 w 47432"/>
                <a:gd name="T9" fmla="*/ 0 h 623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19483" name="Google Shape;430;p15">
              <a:extLst>
                <a:ext uri="{FF2B5EF4-FFF2-40B4-BE49-F238E27FC236}">
                  <a16:creationId xmlns:a16="http://schemas.microsoft.com/office/drawing/2014/main" id="{D2D3B885-E0CE-42D3-BBEE-D23FB4E2B53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19527" name="Google Shape;431;p15">
                <a:extLst>
                  <a:ext uri="{FF2B5EF4-FFF2-40B4-BE49-F238E27FC236}">
                    <a16:creationId xmlns:a16="http://schemas.microsoft.com/office/drawing/2014/main" id="{8D6A728C-E3EE-4070-9ACD-69126620C0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3722" y="4072604"/>
                <a:ext cx="1090544" cy="630910"/>
              </a:xfrm>
              <a:custGeom>
                <a:avLst/>
                <a:gdLst>
                  <a:gd name="T0" fmla="*/ 578197 w 1090544"/>
                  <a:gd name="T1" fmla="*/ 615410 h 630910"/>
                  <a:gd name="T2" fmla="*/ 26877 w 1090544"/>
                  <a:gd name="T3" fmla="*/ 296418 h 630910"/>
                  <a:gd name="T4" fmla="*/ 37998 w 1090544"/>
                  <a:gd name="T5" fmla="*/ 206597 h 630910"/>
                  <a:gd name="T6" fmla="*/ 395216 w 1090544"/>
                  <a:gd name="T7" fmla="*/ 0 h 630910"/>
                  <a:gd name="T8" fmla="*/ 1090545 w 1090544"/>
                  <a:gd name="T9" fmla="*/ 402241 h 630910"/>
                  <a:gd name="T10" fmla="*/ 733327 w 1090544"/>
                  <a:gd name="T11" fmla="*/ 608933 h 630910"/>
                  <a:gd name="T12" fmla="*/ 578197 w 1090544"/>
                  <a:gd name="T13" fmla="*/ 615410 h 630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28" name="Google Shape;432;p15">
                <a:extLst>
                  <a:ext uri="{FF2B5EF4-FFF2-40B4-BE49-F238E27FC236}">
                    <a16:creationId xmlns:a16="http://schemas.microsoft.com/office/drawing/2014/main" id="{048B7147-5F41-4511-BB0B-73166138A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48886"/>
                <a:ext cx="1090601" cy="630901"/>
              </a:xfrm>
              <a:custGeom>
                <a:avLst/>
                <a:gdLst>
                  <a:gd name="T0" fmla="*/ 578158 w 1090601"/>
                  <a:gd name="T1" fmla="*/ 615410 h 630901"/>
                  <a:gd name="T2" fmla="*/ 26838 w 1090601"/>
                  <a:gd name="T3" fmla="*/ 296323 h 630901"/>
                  <a:gd name="T4" fmla="*/ 37960 w 1090601"/>
                  <a:gd name="T5" fmla="*/ 206597 h 630901"/>
                  <a:gd name="T6" fmla="*/ 395272 w 1090601"/>
                  <a:gd name="T7" fmla="*/ 0 h 630901"/>
                  <a:gd name="T8" fmla="*/ 1090601 w 1090601"/>
                  <a:gd name="T9" fmla="*/ 402241 h 630901"/>
                  <a:gd name="T10" fmla="*/ 733764 w 1090601"/>
                  <a:gd name="T11" fmla="*/ 608838 h 630901"/>
                  <a:gd name="T12" fmla="*/ 578158 w 1090601"/>
                  <a:gd name="T13" fmla="*/ 615410 h 630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29" name="Google Shape;433;p15">
                <a:extLst>
                  <a:ext uri="{FF2B5EF4-FFF2-40B4-BE49-F238E27FC236}">
                    <a16:creationId xmlns:a16="http://schemas.microsoft.com/office/drawing/2014/main" id="{345F2100-7A9E-408C-A7BC-95CF06E255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2346" y="4430077"/>
                <a:ext cx="32128" cy="21050"/>
              </a:xfrm>
              <a:custGeom>
                <a:avLst/>
                <a:gdLst>
                  <a:gd name="T0" fmla="*/ 32129 w 32128"/>
                  <a:gd name="T1" fmla="*/ 21050 h 21050"/>
                  <a:gd name="T2" fmla="*/ 32129 w 32128"/>
                  <a:gd name="T3" fmla="*/ 0 h 21050"/>
                  <a:gd name="T4" fmla="*/ 0 w 32128"/>
                  <a:gd name="T5" fmla="*/ 18574 h 21050"/>
                  <a:gd name="T6" fmla="*/ 32129 w 32128"/>
                  <a:gd name="T7" fmla="*/ 21050 h 2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30" name="Google Shape;434;p15">
                <a:extLst>
                  <a:ext uri="{FF2B5EF4-FFF2-40B4-BE49-F238E27FC236}">
                    <a16:creationId xmlns:a16="http://schemas.microsoft.com/office/drawing/2014/main" id="{08F7FD81-1751-4079-ACDF-20C2A62969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06" y="4285773"/>
                <a:ext cx="32984" cy="21431"/>
              </a:xfrm>
              <a:custGeom>
                <a:avLst/>
                <a:gdLst>
                  <a:gd name="T0" fmla="*/ 0 w 32984"/>
                  <a:gd name="T1" fmla="*/ 21431 h 21431"/>
                  <a:gd name="T2" fmla="*/ 0 w 32984"/>
                  <a:gd name="T3" fmla="*/ 0 h 21431"/>
                  <a:gd name="T4" fmla="*/ 32984 w 32984"/>
                  <a:gd name="T5" fmla="*/ 13716 h 21431"/>
                  <a:gd name="T6" fmla="*/ 0 w 32984"/>
                  <a:gd name="T7" fmla="*/ 21431 h 2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31" name="Google Shape;435;p15">
                <a:extLst>
                  <a:ext uri="{FF2B5EF4-FFF2-40B4-BE49-F238E27FC236}">
                    <a16:creationId xmlns:a16="http://schemas.microsoft.com/office/drawing/2014/main" id="{8FC6979C-7733-4CB6-9E7A-8206FE97E8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27741"/>
                <a:ext cx="1090601" cy="630949"/>
              </a:xfrm>
              <a:custGeom>
                <a:avLst/>
                <a:gdLst>
                  <a:gd name="T0" fmla="*/ 578158 w 1090601"/>
                  <a:gd name="T1" fmla="*/ 615410 h 630949"/>
                  <a:gd name="T2" fmla="*/ 26838 w 1090601"/>
                  <a:gd name="T3" fmla="*/ 296418 h 630949"/>
                  <a:gd name="T4" fmla="*/ 37960 w 1090601"/>
                  <a:gd name="T5" fmla="*/ 206693 h 630949"/>
                  <a:gd name="T6" fmla="*/ 395272 w 1090601"/>
                  <a:gd name="T7" fmla="*/ 0 h 630949"/>
                  <a:gd name="T8" fmla="*/ 1090601 w 1090601"/>
                  <a:gd name="T9" fmla="*/ 402336 h 630949"/>
                  <a:gd name="T10" fmla="*/ 733764 w 1090601"/>
                  <a:gd name="T11" fmla="*/ 608934 h 630949"/>
                  <a:gd name="T12" fmla="*/ 578158 w 1090601"/>
                  <a:gd name="T13" fmla="*/ 615410 h 6309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32" name="Google Shape;436;p15">
                <a:extLst>
                  <a:ext uri="{FF2B5EF4-FFF2-40B4-BE49-F238E27FC236}">
                    <a16:creationId xmlns:a16="http://schemas.microsoft.com/office/drawing/2014/main" id="{F3866194-3117-45F3-8FAC-5C629744A3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4927" y="3742563"/>
                <a:ext cx="779547" cy="687514"/>
              </a:xfrm>
              <a:custGeom>
                <a:avLst/>
                <a:gdLst>
                  <a:gd name="T0" fmla="*/ 86025 w 779547"/>
                  <a:gd name="T1" fmla="*/ 286131 h 687514"/>
                  <a:gd name="T2" fmla="*/ 0 w 779547"/>
                  <a:gd name="T3" fmla="*/ 0 h 687514"/>
                  <a:gd name="T4" fmla="*/ 702933 w 779547"/>
                  <a:gd name="T5" fmla="*/ 404050 h 687514"/>
                  <a:gd name="T6" fmla="*/ 779548 w 779547"/>
                  <a:gd name="T7" fmla="*/ 687514 h 687514"/>
                  <a:gd name="T8" fmla="*/ 86025 w 779547"/>
                  <a:gd name="T9" fmla="*/ 286131 h 687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33" name="Google Shape;437;p15">
                <a:extLst>
                  <a:ext uri="{FF2B5EF4-FFF2-40B4-BE49-F238E27FC236}">
                    <a16:creationId xmlns:a16="http://schemas.microsoft.com/office/drawing/2014/main" id="{91BE69EF-6178-48A4-8DFF-9E6E9EE36D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4152" y="4405788"/>
                <a:ext cx="30322" cy="36004"/>
              </a:xfrm>
              <a:custGeom>
                <a:avLst/>
                <a:gdLst>
                  <a:gd name="T0" fmla="*/ 9981 w 30322"/>
                  <a:gd name="T1" fmla="*/ 36004 h 36004"/>
                  <a:gd name="T2" fmla="*/ 30323 w 30322"/>
                  <a:gd name="T3" fmla="*/ 24289 h 36004"/>
                  <a:gd name="T4" fmla="*/ 0 w 30322"/>
                  <a:gd name="T5" fmla="*/ 0 h 36004"/>
                  <a:gd name="T6" fmla="*/ 9981 w 30322"/>
                  <a:gd name="T7" fmla="*/ 36004 h 360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lnTo>
                      <a:pt x="9981" y="36004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34" name="Google Shape;438;p15">
                <a:extLst>
                  <a:ext uri="{FF2B5EF4-FFF2-40B4-BE49-F238E27FC236}">
                    <a16:creationId xmlns:a16="http://schemas.microsoft.com/office/drawing/2014/main" id="{2ECB49D4-5FBE-4CB5-9F80-94DE34379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779" y="3753326"/>
                <a:ext cx="781258" cy="688466"/>
              </a:xfrm>
              <a:custGeom>
                <a:avLst/>
                <a:gdLst>
                  <a:gd name="T0" fmla="*/ 86025 w 781258"/>
                  <a:gd name="T1" fmla="*/ 286131 h 688466"/>
                  <a:gd name="T2" fmla="*/ 0 w 781258"/>
                  <a:gd name="T3" fmla="*/ 0 h 688466"/>
                  <a:gd name="T4" fmla="*/ 702933 w 781258"/>
                  <a:gd name="T5" fmla="*/ 404051 h 688466"/>
                  <a:gd name="T6" fmla="*/ 781259 w 781258"/>
                  <a:gd name="T7" fmla="*/ 688467 h 688466"/>
                  <a:gd name="T8" fmla="*/ 86025 w 781258"/>
                  <a:gd name="T9" fmla="*/ 286131 h 688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35" name="Google Shape;439;p15">
                <a:extLst>
                  <a:ext uri="{FF2B5EF4-FFF2-40B4-BE49-F238E27FC236}">
                    <a16:creationId xmlns:a16="http://schemas.microsoft.com/office/drawing/2014/main" id="{175DF0E9-D75A-4D19-8491-BC9B1375CD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120" y="1047716"/>
                <a:ext cx="2859545" cy="3884751"/>
              </a:xfrm>
              <a:custGeom>
                <a:avLst/>
                <a:gdLst>
                  <a:gd name="T0" fmla="*/ 2790441 w 2859545"/>
                  <a:gd name="T1" fmla="*/ 3876709 h 3884751"/>
                  <a:gd name="T2" fmla="*/ 69105 w 2859545"/>
                  <a:gd name="T3" fmla="*/ 2302131 h 3884751"/>
                  <a:gd name="T4" fmla="*/ 0 w 2859545"/>
                  <a:gd name="T5" fmla="*/ 2169829 h 3884751"/>
                  <a:gd name="T6" fmla="*/ 0 w 2859545"/>
                  <a:gd name="T7" fmla="*/ 60708 h 3884751"/>
                  <a:gd name="T8" fmla="*/ 69105 w 2859545"/>
                  <a:gd name="T9" fmla="*/ 8320 h 3884751"/>
                  <a:gd name="T10" fmla="*/ 2790441 w 2859545"/>
                  <a:gd name="T11" fmla="*/ 1582517 h 3884751"/>
                  <a:gd name="T12" fmla="*/ 2859546 w 2859545"/>
                  <a:gd name="T13" fmla="*/ 1714819 h 3884751"/>
                  <a:gd name="T14" fmla="*/ 2859546 w 2859545"/>
                  <a:gd name="T15" fmla="*/ 3823940 h 3884751"/>
                  <a:gd name="T16" fmla="*/ 2790441 w 2859545"/>
                  <a:gd name="T17" fmla="*/ 3876709 h 3884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36" name="Google Shape;440;p15">
                <a:extLst>
                  <a:ext uri="{FF2B5EF4-FFF2-40B4-BE49-F238E27FC236}">
                    <a16:creationId xmlns:a16="http://schemas.microsoft.com/office/drawing/2014/main" id="{300CA553-2887-40C8-AAED-4A7069976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7249" y="4838795"/>
                <a:ext cx="30132" cy="106965"/>
              </a:xfrm>
              <a:custGeom>
                <a:avLst/>
                <a:gdLst>
                  <a:gd name="T0" fmla="*/ 0 w 30132"/>
                  <a:gd name="T1" fmla="*/ 106966 h 106965"/>
                  <a:gd name="T2" fmla="*/ 30132 w 30132"/>
                  <a:gd name="T3" fmla="*/ 89535 h 106965"/>
                  <a:gd name="T4" fmla="*/ 17110 w 30132"/>
                  <a:gd name="T5" fmla="*/ 0 h 106965"/>
                  <a:gd name="T6" fmla="*/ 0 w 30132"/>
                  <a:gd name="T7" fmla="*/ 106966 h 1069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37" name="Google Shape;441;p15">
                <a:extLst>
                  <a:ext uri="{FF2B5EF4-FFF2-40B4-BE49-F238E27FC236}">
                    <a16:creationId xmlns:a16="http://schemas.microsoft.com/office/drawing/2014/main" id="{6509C6A7-EA7A-4896-AF40-FE17B12B30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272" y="1051845"/>
                <a:ext cx="72337" cy="31155"/>
              </a:xfrm>
              <a:custGeom>
                <a:avLst/>
                <a:gdLst>
                  <a:gd name="T0" fmla="*/ 0 w 72337"/>
                  <a:gd name="T1" fmla="*/ 17240 h 31155"/>
                  <a:gd name="T2" fmla="*/ 29657 w 72337"/>
                  <a:gd name="T3" fmla="*/ 0 h 31155"/>
                  <a:gd name="T4" fmla="*/ 72337 w 72337"/>
                  <a:gd name="T5" fmla="*/ 24479 h 31155"/>
                  <a:gd name="T6" fmla="*/ 25760 w 72337"/>
                  <a:gd name="T7" fmla="*/ 31147 h 31155"/>
                  <a:gd name="T8" fmla="*/ 0 w 72337"/>
                  <a:gd name="T9" fmla="*/ 17240 h 31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38" name="Google Shape;442;p15">
                <a:extLst>
                  <a:ext uri="{FF2B5EF4-FFF2-40B4-BE49-F238E27FC236}">
                    <a16:creationId xmlns:a16="http://schemas.microsoft.com/office/drawing/2014/main" id="{35158EFE-C935-417B-B53B-2A115EA334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16" y="1062192"/>
                <a:ext cx="2859165" cy="3884558"/>
              </a:xfrm>
              <a:custGeom>
                <a:avLst/>
                <a:gdLst>
                  <a:gd name="T0" fmla="*/ 2790061 w 2859165"/>
                  <a:gd name="T1" fmla="*/ 3876234 h 3884558"/>
                  <a:gd name="T2" fmla="*/ 69105 w 2859165"/>
                  <a:gd name="T3" fmla="*/ 2302037 h 3884558"/>
                  <a:gd name="T4" fmla="*/ 0 w 2859165"/>
                  <a:gd name="T5" fmla="*/ 2169735 h 3884558"/>
                  <a:gd name="T6" fmla="*/ 0 w 2859165"/>
                  <a:gd name="T7" fmla="*/ 60614 h 3884558"/>
                  <a:gd name="T8" fmla="*/ 69105 w 2859165"/>
                  <a:gd name="T9" fmla="*/ 8322 h 3884558"/>
                  <a:gd name="T10" fmla="*/ 2790061 w 2859165"/>
                  <a:gd name="T11" fmla="*/ 1582519 h 3884558"/>
                  <a:gd name="T12" fmla="*/ 2859166 w 2859165"/>
                  <a:gd name="T13" fmla="*/ 1714821 h 3884558"/>
                  <a:gd name="T14" fmla="*/ 2859166 w 2859165"/>
                  <a:gd name="T15" fmla="*/ 3824132 h 3884558"/>
                  <a:gd name="T16" fmla="*/ 2790061 w 2859165"/>
                  <a:gd name="T17" fmla="*/ 3876234 h 38845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39" name="Google Shape;443;p15">
                <a:extLst>
                  <a:ext uri="{FF2B5EF4-FFF2-40B4-BE49-F238E27FC236}">
                    <a16:creationId xmlns:a16="http://schemas.microsoft.com/office/drawing/2014/main" id="{C09F7FD4-AC42-4FC0-BEE6-B7006FFFE6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3368" y="1064955"/>
                <a:ext cx="2859260" cy="3884554"/>
              </a:xfrm>
              <a:custGeom>
                <a:avLst/>
                <a:gdLst>
                  <a:gd name="T0" fmla="*/ 2790156 w 2859260"/>
                  <a:gd name="T1" fmla="*/ 3876234 h 3884554"/>
                  <a:gd name="T2" fmla="*/ 69105 w 2859260"/>
                  <a:gd name="T3" fmla="*/ 2302037 h 3884554"/>
                  <a:gd name="T4" fmla="*/ 0 w 2859260"/>
                  <a:gd name="T5" fmla="*/ 2169735 h 3884554"/>
                  <a:gd name="T6" fmla="*/ 0 w 2859260"/>
                  <a:gd name="T7" fmla="*/ 60614 h 3884554"/>
                  <a:gd name="T8" fmla="*/ 69105 w 2859260"/>
                  <a:gd name="T9" fmla="*/ 8322 h 3884554"/>
                  <a:gd name="T10" fmla="*/ 2790156 w 2859260"/>
                  <a:gd name="T11" fmla="*/ 1582995 h 3884554"/>
                  <a:gd name="T12" fmla="*/ 2859261 w 2859260"/>
                  <a:gd name="T13" fmla="*/ 1715297 h 3884554"/>
                  <a:gd name="T14" fmla="*/ 2859261 w 2859260"/>
                  <a:gd name="T15" fmla="*/ 3823847 h 3884554"/>
                  <a:gd name="T16" fmla="*/ 2790156 w 2859260"/>
                  <a:gd name="T17" fmla="*/ 3876234 h 3884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40" name="Google Shape;444;p15">
                <a:extLst>
                  <a:ext uri="{FF2B5EF4-FFF2-40B4-BE49-F238E27FC236}">
                    <a16:creationId xmlns:a16="http://schemas.microsoft.com/office/drawing/2014/main" id="{319CC487-C18F-47FE-92B7-C406F0B77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8443" y="1110406"/>
                <a:ext cx="2788159" cy="3702480"/>
              </a:xfrm>
              <a:custGeom>
                <a:avLst/>
                <a:gdLst>
                  <a:gd name="T0" fmla="*/ 2786734 w 2788159"/>
                  <a:gd name="T1" fmla="*/ 3702481 h 3702480"/>
                  <a:gd name="T2" fmla="*/ 0 w 2788159"/>
                  <a:gd name="T3" fmla="*/ 2089993 h 3702480"/>
                  <a:gd name="T4" fmla="*/ 951 w 2788159"/>
                  <a:gd name="T5" fmla="*/ 23640 h 3702480"/>
                  <a:gd name="T6" fmla="*/ 34030 w 2788159"/>
                  <a:gd name="T7" fmla="*/ 4590 h 3702480"/>
                  <a:gd name="T8" fmla="*/ 2755080 w 2788159"/>
                  <a:gd name="T9" fmla="*/ 1578691 h 3702480"/>
                  <a:gd name="T10" fmla="*/ 2788160 w 2788159"/>
                  <a:gd name="T11" fmla="*/ 1635841 h 3702480"/>
                  <a:gd name="T12" fmla="*/ 2786734 w 2788159"/>
                  <a:gd name="T13" fmla="*/ 3702481 h 3702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lnTo>
                      <a:pt x="2786734" y="370248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41" name="Google Shape;445;p15">
                <a:extLst>
                  <a:ext uri="{FF2B5EF4-FFF2-40B4-BE49-F238E27FC236}">
                    <a16:creationId xmlns:a16="http://schemas.microsoft.com/office/drawing/2014/main" id="{0573C883-8DBE-46FC-AE07-0AC2DD507C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1403396"/>
                <a:ext cx="919754" cy="618313"/>
              </a:xfrm>
              <a:custGeom>
                <a:avLst/>
                <a:gdLst>
                  <a:gd name="T0" fmla="*/ 906256 w 919754"/>
                  <a:gd name="T1" fmla="*/ 616665 h 618313"/>
                  <a:gd name="T2" fmla="*/ 13498 w 919754"/>
                  <a:gd name="T3" fmla="*/ 100220 h 618313"/>
                  <a:gd name="T4" fmla="*/ 0 w 919754"/>
                  <a:gd name="T5" fmla="*/ 74217 h 618313"/>
                  <a:gd name="T6" fmla="*/ 0 w 919754"/>
                  <a:gd name="T7" fmla="*/ 11828 h 618313"/>
                  <a:gd name="T8" fmla="*/ 13498 w 919754"/>
                  <a:gd name="T9" fmla="*/ 1541 h 618313"/>
                  <a:gd name="T10" fmla="*/ 906256 w 919754"/>
                  <a:gd name="T11" fmla="*/ 517986 h 618313"/>
                  <a:gd name="T12" fmla="*/ 919754 w 919754"/>
                  <a:gd name="T13" fmla="*/ 543990 h 618313"/>
                  <a:gd name="T14" fmla="*/ 919754 w 919754"/>
                  <a:gd name="T15" fmla="*/ 606378 h 618313"/>
                  <a:gd name="T16" fmla="*/ 906256 w 919754"/>
                  <a:gd name="T17" fmla="*/ 616665 h 618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42" name="Google Shape;446;p15">
                <a:extLst>
                  <a:ext uri="{FF2B5EF4-FFF2-40B4-BE49-F238E27FC236}">
                    <a16:creationId xmlns:a16="http://schemas.microsoft.com/office/drawing/2014/main" id="{40853CC2-6E4D-4C58-AE4B-63760ABFF5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584712"/>
                <a:ext cx="686298" cy="451951"/>
              </a:xfrm>
              <a:custGeom>
                <a:avLst/>
                <a:gdLst>
                  <a:gd name="T0" fmla="*/ 672991 w 686298"/>
                  <a:gd name="T1" fmla="*/ 450304 h 451951"/>
                  <a:gd name="T2" fmla="*/ 13593 w 686298"/>
                  <a:gd name="T3" fmla="*/ 68827 h 451951"/>
                  <a:gd name="T4" fmla="*/ 0 w 686298"/>
                  <a:gd name="T5" fmla="*/ 42919 h 451951"/>
                  <a:gd name="T6" fmla="*/ 0 w 686298"/>
                  <a:gd name="T7" fmla="*/ 11868 h 451951"/>
                  <a:gd name="T8" fmla="*/ 13593 w 686298"/>
                  <a:gd name="T9" fmla="*/ 1581 h 451951"/>
                  <a:gd name="T10" fmla="*/ 672991 w 686298"/>
                  <a:gd name="T11" fmla="*/ 383057 h 451951"/>
                  <a:gd name="T12" fmla="*/ 686299 w 686298"/>
                  <a:gd name="T13" fmla="*/ 408965 h 451951"/>
                  <a:gd name="T14" fmla="*/ 686299 w 686298"/>
                  <a:gd name="T15" fmla="*/ 440017 h 451951"/>
                  <a:gd name="T16" fmla="*/ 672991 w 686298"/>
                  <a:gd name="T17" fmla="*/ 450304 h 4519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43" name="Google Shape;447;p15">
                <a:extLst>
                  <a:ext uri="{FF2B5EF4-FFF2-40B4-BE49-F238E27FC236}">
                    <a16:creationId xmlns:a16="http://schemas.microsoft.com/office/drawing/2014/main" id="{A1920EC2-B134-47BC-BD99-FCFEDEE2A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702632"/>
                <a:ext cx="686488" cy="451759"/>
              </a:xfrm>
              <a:custGeom>
                <a:avLst/>
                <a:gdLst>
                  <a:gd name="T0" fmla="*/ 672991 w 686488"/>
                  <a:gd name="T1" fmla="*/ 450018 h 451759"/>
                  <a:gd name="T2" fmla="*/ 13593 w 686488"/>
                  <a:gd name="T3" fmla="*/ 69018 h 451759"/>
                  <a:gd name="T4" fmla="*/ 0 w 686488"/>
                  <a:gd name="T5" fmla="*/ 43110 h 451759"/>
                  <a:gd name="T6" fmla="*/ 0 w 686488"/>
                  <a:gd name="T7" fmla="*/ 11868 h 451759"/>
                  <a:gd name="T8" fmla="*/ 13593 w 686488"/>
                  <a:gd name="T9" fmla="*/ 1581 h 451759"/>
                  <a:gd name="T10" fmla="*/ 672991 w 686488"/>
                  <a:gd name="T11" fmla="*/ 383343 h 451759"/>
                  <a:gd name="T12" fmla="*/ 686489 w 686488"/>
                  <a:gd name="T13" fmla="*/ 409251 h 451759"/>
                  <a:gd name="T14" fmla="*/ 686489 w 686488"/>
                  <a:gd name="T15" fmla="*/ 440302 h 451759"/>
                  <a:gd name="T16" fmla="*/ 672991 w 686488"/>
                  <a:gd name="T17" fmla="*/ 450018 h 451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44" name="Google Shape;448;p15">
                <a:extLst>
                  <a:ext uri="{FF2B5EF4-FFF2-40B4-BE49-F238E27FC236}">
                    <a16:creationId xmlns:a16="http://schemas.microsoft.com/office/drawing/2014/main" id="{BA266AE1-5092-47A9-93C4-5958938CFC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820170"/>
                <a:ext cx="562156" cy="379997"/>
              </a:xfrm>
              <a:custGeom>
                <a:avLst/>
                <a:gdLst>
                  <a:gd name="T0" fmla="*/ 548564 w 562156"/>
                  <a:gd name="T1" fmla="*/ 378390 h 379997"/>
                  <a:gd name="T2" fmla="*/ 13593 w 562156"/>
                  <a:gd name="T3" fmla="*/ 68827 h 379997"/>
                  <a:gd name="T4" fmla="*/ 0 w 562156"/>
                  <a:gd name="T5" fmla="*/ 42919 h 379997"/>
                  <a:gd name="T6" fmla="*/ 0 w 562156"/>
                  <a:gd name="T7" fmla="*/ 11868 h 379997"/>
                  <a:gd name="T8" fmla="*/ 13593 w 562156"/>
                  <a:gd name="T9" fmla="*/ 1581 h 379997"/>
                  <a:gd name="T10" fmla="*/ 548564 w 562156"/>
                  <a:gd name="T11" fmla="*/ 311048 h 379997"/>
                  <a:gd name="T12" fmla="*/ 562157 w 562156"/>
                  <a:gd name="T13" fmla="*/ 337051 h 379997"/>
                  <a:gd name="T14" fmla="*/ 562157 w 562156"/>
                  <a:gd name="T15" fmla="*/ 368103 h 379997"/>
                  <a:gd name="T16" fmla="*/ 548564 w 562156"/>
                  <a:gd name="T17" fmla="*/ 378390 h 379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45" name="Google Shape;449;p15">
                <a:extLst>
                  <a:ext uri="{FF2B5EF4-FFF2-40B4-BE49-F238E27FC236}">
                    <a16:creationId xmlns:a16="http://schemas.microsoft.com/office/drawing/2014/main" id="{A2DDB3D5-E551-4E06-9D2C-26CA5820CE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2639293"/>
                <a:ext cx="919754" cy="618340"/>
              </a:xfrm>
              <a:custGeom>
                <a:avLst/>
                <a:gdLst>
                  <a:gd name="T0" fmla="*/ 906256 w 919754"/>
                  <a:gd name="T1" fmla="*/ 616732 h 618340"/>
                  <a:gd name="T2" fmla="*/ 13498 w 919754"/>
                  <a:gd name="T3" fmla="*/ 100287 h 618340"/>
                  <a:gd name="T4" fmla="*/ 0 w 919754"/>
                  <a:gd name="T5" fmla="*/ 74284 h 618340"/>
                  <a:gd name="T6" fmla="*/ 0 w 919754"/>
                  <a:gd name="T7" fmla="*/ 11895 h 618340"/>
                  <a:gd name="T8" fmla="*/ 13498 w 919754"/>
                  <a:gd name="T9" fmla="*/ 1608 h 618340"/>
                  <a:gd name="T10" fmla="*/ 906256 w 919754"/>
                  <a:gd name="T11" fmla="*/ 518053 h 618340"/>
                  <a:gd name="T12" fmla="*/ 919754 w 919754"/>
                  <a:gd name="T13" fmla="*/ 544057 h 618340"/>
                  <a:gd name="T14" fmla="*/ 919754 w 919754"/>
                  <a:gd name="T15" fmla="*/ 606445 h 618340"/>
                  <a:gd name="T16" fmla="*/ 906256 w 919754"/>
                  <a:gd name="T17" fmla="*/ 616732 h 618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46" name="Google Shape;450;p15">
                <a:extLst>
                  <a:ext uri="{FF2B5EF4-FFF2-40B4-BE49-F238E27FC236}">
                    <a16:creationId xmlns:a16="http://schemas.microsoft.com/office/drawing/2014/main" id="{AC68CC6A-A3A8-4BAF-9715-068D9AF4FD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821069"/>
                <a:ext cx="686488" cy="451519"/>
              </a:xfrm>
              <a:custGeom>
                <a:avLst/>
                <a:gdLst>
                  <a:gd name="T0" fmla="*/ 672991 w 686488"/>
                  <a:gd name="T1" fmla="*/ 449910 h 451519"/>
                  <a:gd name="T2" fmla="*/ 13593 w 686488"/>
                  <a:gd name="T3" fmla="*/ 68910 h 451519"/>
                  <a:gd name="T4" fmla="*/ 0 w 686488"/>
                  <a:gd name="T5" fmla="*/ 42907 h 451519"/>
                  <a:gd name="T6" fmla="*/ 0 w 686488"/>
                  <a:gd name="T7" fmla="*/ 11856 h 451519"/>
                  <a:gd name="T8" fmla="*/ 13593 w 686488"/>
                  <a:gd name="T9" fmla="*/ 1664 h 451519"/>
                  <a:gd name="T10" fmla="*/ 672991 w 686488"/>
                  <a:gd name="T11" fmla="*/ 382664 h 451519"/>
                  <a:gd name="T12" fmla="*/ 686489 w 686488"/>
                  <a:gd name="T13" fmla="*/ 408667 h 451519"/>
                  <a:gd name="T14" fmla="*/ 686489 w 686488"/>
                  <a:gd name="T15" fmla="*/ 439719 h 451519"/>
                  <a:gd name="T16" fmla="*/ 672991 w 686488"/>
                  <a:gd name="T17" fmla="*/ 449910 h 45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47" name="Google Shape;451;p15">
                <a:extLst>
                  <a:ext uri="{FF2B5EF4-FFF2-40B4-BE49-F238E27FC236}">
                    <a16:creationId xmlns:a16="http://schemas.microsoft.com/office/drawing/2014/main" id="{D9673BE0-12EF-41BE-A97F-F96B98CD8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938486"/>
                <a:ext cx="686488" cy="451826"/>
              </a:xfrm>
              <a:custGeom>
                <a:avLst/>
                <a:gdLst>
                  <a:gd name="T0" fmla="*/ 672991 w 686488"/>
                  <a:gd name="T1" fmla="*/ 450223 h 451826"/>
                  <a:gd name="T2" fmla="*/ 13593 w 686488"/>
                  <a:gd name="T3" fmla="*/ 68747 h 451826"/>
                  <a:gd name="T4" fmla="*/ 0 w 686488"/>
                  <a:gd name="T5" fmla="*/ 42839 h 451826"/>
                  <a:gd name="T6" fmla="*/ 0 w 686488"/>
                  <a:gd name="T7" fmla="*/ 11787 h 451826"/>
                  <a:gd name="T8" fmla="*/ 13593 w 686488"/>
                  <a:gd name="T9" fmla="*/ 1595 h 451826"/>
                  <a:gd name="T10" fmla="*/ 672991 w 686488"/>
                  <a:gd name="T11" fmla="*/ 382595 h 451826"/>
                  <a:gd name="T12" fmla="*/ 686489 w 686488"/>
                  <a:gd name="T13" fmla="*/ 408599 h 451826"/>
                  <a:gd name="T14" fmla="*/ 686489 w 686488"/>
                  <a:gd name="T15" fmla="*/ 439650 h 451826"/>
                  <a:gd name="T16" fmla="*/ 672991 w 686488"/>
                  <a:gd name="T17" fmla="*/ 450223 h 451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48" name="Google Shape;452;p15">
                <a:extLst>
                  <a:ext uri="{FF2B5EF4-FFF2-40B4-BE49-F238E27FC236}">
                    <a16:creationId xmlns:a16="http://schemas.microsoft.com/office/drawing/2014/main" id="{AE4C4695-80AE-4C78-9D86-111BE839D6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3056051"/>
                <a:ext cx="562156" cy="379920"/>
              </a:xfrm>
              <a:custGeom>
                <a:avLst/>
                <a:gdLst>
                  <a:gd name="T0" fmla="*/ 548564 w 562156"/>
                  <a:gd name="T1" fmla="*/ 378378 h 379920"/>
                  <a:gd name="T2" fmla="*/ 13593 w 562156"/>
                  <a:gd name="T3" fmla="*/ 68910 h 379920"/>
                  <a:gd name="T4" fmla="*/ 0 w 562156"/>
                  <a:gd name="T5" fmla="*/ 42907 h 379920"/>
                  <a:gd name="T6" fmla="*/ 0 w 562156"/>
                  <a:gd name="T7" fmla="*/ 11856 h 379920"/>
                  <a:gd name="T8" fmla="*/ 13593 w 562156"/>
                  <a:gd name="T9" fmla="*/ 1664 h 379920"/>
                  <a:gd name="T10" fmla="*/ 548564 w 562156"/>
                  <a:gd name="T11" fmla="*/ 311131 h 379920"/>
                  <a:gd name="T12" fmla="*/ 562157 w 562156"/>
                  <a:gd name="T13" fmla="*/ 337134 h 379920"/>
                  <a:gd name="T14" fmla="*/ 562157 w 562156"/>
                  <a:gd name="T15" fmla="*/ 368186 h 379920"/>
                  <a:gd name="T16" fmla="*/ 548564 w 562156"/>
                  <a:gd name="T17" fmla="*/ 378378 h 379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49" name="Google Shape;453;p15">
                <a:extLst>
                  <a:ext uri="{FF2B5EF4-FFF2-40B4-BE49-F238E27FC236}">
                    <a16:creationId xmlns:a16="http://schemas.microsoft.com/office/drawing/2014/main" id="{026E6D4E-1A10-4C28-AD6C-027153A457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192"/>
                <a:ext cx="1250451" cy="1162368"/>
              </a:xfrm>
              <a:custGeom>
                <a:avLst/>
                <a:gdLst>
                  <a:gd name="T0" fmla="*/ 9696 w 1250451"/>
                  <a:gd name="T1" fmla="*/ 77186 h 1162368"/>
                  <a:gd name="T2" fmla="*/ 250376 w 1250451"/>
                  <a:gd name="T3" fmla="*/ 46896 h 1162368"/>
                  <a:gd name="T4" fmla="*/ 493242 w 1250451"/>
                  <a:gd name="T5" fmla="*/ 39657 h 1162368"/>
                  <a:gd name="T6" fmla="*/ 755879 w 1250451"/>
                  <a:gd name="T7" fmla="*/ 337409 h 1162368"/>
                  <a:gd name="T8" fmla="*/ 875839 w 1250451"/>
                  <a:gd name="T9" fmla="*/ 459519 h 1162368"/>
                  <a:gd name="T10" fmla="*/ 1045227 w 1250451"/>
                  <a:gd name="T11" fmla="*/ 392844 h 1162368"/>
                  <a:gd name="T12" fmla="*/ 1250452 w 1250451"/>
                  <a:gd name="T13" fmla="*/ 269972 h 1162368"/>
                  <a:gd name="T14" fmla="*/ 1250452 w 1250451"/>
                  <a:gd name="T15" fmla="*/ 1162369 h 1162368"/>
                  <a:gd name="T16" fmla="*/ 0 w 1250451"/>
                  <a:gd name="T17" fmla="*/ 439707 h 1162368"/>
                  <a:gd name="T18" fmla="*/ 0 w 1250451"/>
                  <a:gd name="T19" fmla="*/ 71375 h 1162368"/>
                  <a:gd name="T20" fmla="*/ 9696 w 1250451"/>
                  <a:gd name="T21" fmla="*/ 77186 h 1162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lnTo>
                      <a:pt x="9696" y="77186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50" name="Google Shape;454;p15">
                <a:extLst>
                  <a:ext uri="{FF2B5EF4-FFF2-40B4-BE49-F238E27FC236}">
                    <a16:creationId xmlns:a16="http://schemas.microsoft.com/office/drawing/2014/main" id="{0835CF2A-08EE-43EC-83CE-48D7C09846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443" y="2003281"/>
                <a:ext cx="882682" cy="1029375"/>
              </a:xfrm>
              <a:custGeom>
                <a:avLst/>
                <a:gdLst>
                  <a:gd name="T0" fmla="*/ 869090 w 882682"/>
                  <a:gd name="T1" fmla="*/ 1027764 h 1029375"/>
                  <a:gd name="T2" fmla="*/ 13593 w 882682"/>
                  <a:gd name="T3" fmla="*/ 532464 h 1029375"/>
                  <a:gd name="T4" fmla="*/ 0 w 882682"/>
                  <a:gd name="T5" fmla="*/ 506461 h 1029375"/>
                  <a:gd name="T6" fmla="*/ 0 w 882682"/>
                  <a:gd name="T7" fmla="*/ 11828 h 1029375"/>
                  <a:gd name="T8" fmla="*/ 13593 w 882682"/>
                  <a:gd name="T9" fmla="*/ 1541 h 1029375"/>
                  <a:gd name="T10" fmla="*/ 869090 w 882682"/>
                  <a:gd name="T11" fmla="*/ 496841 h 1029375"/>
                  <a:gd name="T12" fmla="*/ 882683 w 882682"/>
                  <a:gd name="T13" fmla="*/ 522844 h 1029375"/>
                  <a:gd name="T14" fmla="*/ 882683 w 882682"/>
                  <a:gd name="T15" fmla="*/ 1017668 h 1029375"/>
                  <a:gd name="T16" fmla="*/ 869090 w 882682"/>
                  <a:gd name="T17" fmla="*/ 1027764 h 1029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51" name="Google Shape;455;p15">
                <a:extLst>
                  <a:ext uri="{FF2B5EF4-FFF2-40B4-BE49-F238E27FC236}">
                    <a16:creationId xmlns:a16="http://schemas.microsoft.com/office/drawing/2014/main" id="{89063B96-8901-4EE0-B2BC-41471CBAC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88613"/>
                <a:ext cx="1250451" cy="1106424"/>
              </a:xfrm>
              <a:custGeom>
                <a:avLst/>
                <a:gdLst>
                  <a:gd name="T0" fmla="*/ 0 w 1250451"/>
                  <a:gd name="T1" fmla="*/ 0 h 1106424"/>
                  <a:gd name="T2" fmla="*/ 0 w 1250451"/>
                  <a:gd name="T3" fmla="*/ 383096 h 1106424"/>
                  <a:gd name="T4" fmla="*/ 1250452 w 1250451"/>
                  <a:gd name="T5" fmla="*/ 1106424 h 1106424"/>
                  <a:gd name="T6" fmla="*/ 1250452 w 1250451"/>
                  <a:gd name="T7" fmla="*/ 214027 h 1106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52" name="Google Shape;456;p15">
                <a:extLst>
                  <a:ext uri="{FF2B5EF4-FFF2-40B4-BE49-F238E27FC236}">
                    <a16:creationId xmlns:a16="http://schemas.microsoft.com/office/drawing/2014/main" id="{02B10223-F36A-4FC8-8FEA-B4A80F381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9036" y="3376326"/>
                <a:ext cx="9505" cy="678751"/>
              </a:xfrm>
              <a:custGeom>
                <a:avLst/>
                <a:gdLst>
                  <a:gd name="T0" fmla="*/ 0 w 9505"/>
                  <a:gd name="T1" fmla="*/ 0 h 678751"/>
                  <a:gd name="T2" fmla="*/ 0 w 9505"/>
                  <a:gd name="T3" fmla="*/ 678752 h 678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53" name="Google Shape;457;p15">
                <a:extLst>
                  <a:ext uri="{FF2B5EF4-FFF2-40B4-BE49-F238E27FC236}">
                    <a16:creationId xmlns:a16="http://schemas.microsoft.com/office/drawing/2014/main" id="{C421FFB5-F642-4DDB-BF90-6BF0C92463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1633" y="3805618"/>
                <a:ext cx="9505" cy="470725"/>
              </a:xfrm>
              <a:custGeom>
                <a:avLst/>
                <a:gdLst>
                  <a:gd name="T0" fmla="*/ 0 w 9505"/>
                  <a:gd name="T1" fmla="*/ 0 h 470725"/>
                  <a:gd name="T2" fmla="*/ 0 w 9505"/>
                  <a:gd name="T3" fmla="*/ 470725 h 470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54" name="Google Shape;458;p15">
                <a:extLst>
                  <a:ext uri="{FF2B5EF4-FFF2-40B4-BE49-F238E27FC236}">
                    <a16:creationId xmlns:a16="http://schemas.microsoft.com/office/drawing/2014/main" id="{D321A18A-0EA6-4E2A-A727-2EE92A76F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663"/>
                <a:ext cx="1250451" cy="479359"/>
              </a:xfrm>
              <a:custGeom>
                <a:avLst/>
                <a:gdLst>
                  <a:gd name="T0" fmla="*/ 0 w 1250451"/>
                  <a:gd name="T1" fmla="*/ 70905 h 479359"/>
                  <a:gd name="T2" fmla="*/ 494953 w 1250451"/>
                  <a:gd name="T3" fmla="*/ 36996 h 479359"/>
                  <a:gd name="T4" fmla="*/ 881732 w 1250451"/>
                  <a:gd name="T5" fmla="*/ 462288 h 479359"/>
                  <a:gd name="T6" fmla="*/ 1250452 w 1250451"/>
                  <a:gd name="T7" fmla="*/ 269978 h 479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55" name="Google Shape;459;p15">
                <a:extLst>
                  <a:ext uri="{FF2B5EF4-FFF2-40B4-BE49-F238E27FC236}">
                    <a16:creationId xmlns:a16="http://schemas.microsoft.com/office/drawing/2014/main" id="{DA644C5B-B070-4722-99D4-ECE301CA4299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7364922" y="3334621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56" name="Google Shape;460;p15">
                <a:extLst>
                  <a:ext uri="{FF2B5EF4-FFF2-40B4-BE49-F238E27FC236}">
                    <a16:creationId xmlns:a16="http://schemas.microsoft.com/office/drawing/2014/main" id="{4A85C231-FDAC-47EB-B841-75F8B8F9E0EA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8141346" y="3571007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4 w 48263"/>
                  <a:gd name="T3" fmla="*/ 83919 h 83917"/>
                  <a:gd name="T4" fmla="*/ 2 w 48263"/>
                  <a:gd name="T5" fmla="*/ 41960 h 83917"/>
                  <a:gd name="T6" fmla="*/ 24134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57" name="Google Shape;461;p15">
                <a:extLst>
                  <a:ext uri="{FF2B5EF4-FFF2-40B4-BE49-F238E27FC236}">
                    <a16:creationId xmlns:a16="http://schemas.microsoft.com/office/drawing/2014/main" id="{59770345-5A98-4712-8098-05B677975B60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7763340" y="3766404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3 w 48263"/>
                  <a:gd name="T3" fmla="*/ 83919 h 83917"/>
                  <a:gd name="T4" fmla="*/ 2 w 48263"/>
                  <a:gd name="T5" fmla="*/ 41960 h 83917"/>
                  <a:gd name="T6" fmla="*/ 24133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58" name="Google Shape;462;p15">
                <a:extLst>
                  <a:ext uri="{FF2B5EF4-FFF2-40B4-BE49-F238E27FC236}">
                    <a16:creationId xmlns:a16="http://schemas.microsoft.com/office/drawing/2014/main" id="{0934BC3D-1359-4862-93D4-A6E6D6C3D0CA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6873548" y="3361832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59" name="Google Shape;463;p15">
                <a:extLst>
                  <a:ext uri="{FF2B5EF4-FFF2-40B4-BE49-F238E27FC236}">
                    <a16:creationId xmlns:a16="http://schemas.microsoft.com/office/drawing/2014/main" id="{2DDB5D38-A03E-49AC-9130-8E9BB008A2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8038" y="2430219"/>
                <a:ext cx="78705" cy="316778"/>
              </a:xfrm>
              <a:custGeom>
                <a:avLst/>
                <a:gdLst>
                  <a:gd name="T0" fmla="*/ 64828 w 78705"/>
                  <a:gd name="T1" fmla="*/ 315171 h 316778"/>
                  <a:gd name="T2" fmla="*/ 13593 w 78705"/>
                  <a:gd name="T3" fmla="*/ 285548 h 316778"/>
                  <a:gd name="T4" fmla="*/ 0 w 78705"/>
                  <a:gd name="T5" fmla="*/ 259545 h 316778"/>
                  <a:gd name="T6" fmla="*/ 0 w 78705"/>
                  <a:gd name="T7" fmla="*/ 11895 h 316778"/>
                  <a:gd name="T8" fmla="*/ 13593 w 78705"/>
                  <a:gd name="T9" fmla="*/ 1608 h 316778"/>
                  <a:gd name="T10" fmla="*/ 64828 w 78705"/>
                  <a:gd name="T11" fmla="*/ 31326 h 316778"/>
                  <a:gd name="T12" fmla="*/ 78706 w 78705"/>
                  <a:gd name="T13" fmla="*/ 56758 h 316778"/>
                  <a:gd name="T14" fmla="*/ 78706 w 78705"/>
                  <a:gd name="T15" fmla="*/ 304884 h 316778"/>
                  <a:gd name="T16" fmla="*/ 64828 w 78705"/>
                  <a:gd name="T17" fmla="*/ 315171 h 316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60" name="Google Shape;464;p15">
                <a:extLst>
                  <a:ext uri="{FF2B5EF4-FFF2-40B4-BE49-F238E27FC236}">
                    <a16:creationId xmlns:a16="http://schemas.microsoft.com/office/drawing/2014/main" id="{E52BD5D5-A8D9-4C20-8739-DD02050B51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6477" y="2241366"/>
                <a:ext cx="78420" cy="573928"/>
              </a:xfrm>
              <a:custGeom>
                <a:avLst/>
                <a:gdLst>
                  <a:gd name="T0" fmla="*/ 64828 w 78420"/>
                  <a:gd name="T1" fmla="*/ 572319 h 573928"/>
                  <a:gd name="T2" fmla="*/ 13593 w 78420"/>
                  <a:gd name="T3" fmla="*/ 542601 h 573928"/>
                  <a:gd name="T4" fmla="*/ 0 w 78420"/>
                  <a:gd name="T5" fmla="*/ 516693 h 573928"/>
                  <a:gd name="T6" fmla="*/ 0 w 78420"/>
                  <a:gd name="T7" fmla="*/ 11868 h 573928"/>
                  <a:gd name="T8" fmla="*/ 13593 w 78420"/>
                  <a:gd name="T9" fmla="*/ 1581 h 573928"/>
                  <a:gd name="T10" fmla="*/ 64828 w 78420"/>
                  <a:gd name="T11" fmla="*/ 31299 h 573928"/>
                  <a:gd name="T12" fmla="*/ 78421 w 78420"/>
                  <a:gd name="T13" fmla="*/ 57302 h 573928"/>
                  <a:gd name="T14" fmla="*/ 78421 w 78420"/>
                  <a:gd name="T15" fmla="*/ 562127 h 573928"/>
                  <a:gd name="T16" fmla="*/ 64828 w 78420"/>
                  <a:gd name="T17" fmla="*/ 572319 h 5739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61" name="Google Shape;465;p15">
                <a:extLst>
                  <a:ext uri="{FF2B5EF4-FFF2-40B4-BE49-F238E27FC236}">
                    <a16:creationId xmlns:a16="http://schemas.microsoft.com/office/drawing/2014/main" id="{FDCBDACB-4BBC-47FC-B1C3-DB536010C3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2119" y="2426981"/>
                <a:ext cx="78420" cy="524860"/>
              </a:xfrm>
              <a:custGeom>
                <a:avLst/>
                <a:gdLst>
                  <a:gd name="T0" fmla="*/ 64828 w 78420"/>
                  <a:gd name="T1" fmla="*/ 523197 h 524860"/>
                  <a:gd name="T2" fmla="*/ 13593 w 78420"/>
                  <a:gd name="T3" fmla="*/ 493574 h 524860"/>
                  <a:gd name="T4" fmla="*/ 0 w 78420"/>
                  <a:gd name="T5" fmla="*/ 467571 h 524860"/>
                  <a:gd name="T6" fmla="*/ 0 w 78420"/>
                  <a:gd name="T7" fmla="*/ 11895 h 524860"/>
                  <a:gd name="T8" fmla="*/ 13593 w 78420"/>
                  <a:gd name="T9" fmla="*/ 1608 h 524860"/>
                  <a:gd name="T10" fmla="*/ 64828 w 78420"/>
                  <a:gd name="T11" fmla="*/ 31231 h 524860"/>
                  <a:gd name="T12" fmla="*/ 78421 w 78420"/>
                  <a:gd name="T13" fmla="*/ 57234 h 524860"/>
                  <a:gd name="T14" fmla="*/ 78421 w 78420"/>
                  <a:gd name="T15" fmla="*/ 513005 h 524860"/>
                  <a:gd name="T16" fmla="*/ 64828 w 78420"/>
                  <a:gd name="T17" fmla="*/ 523197 h 524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62" name="Google Shape;466;p15">
                <a:extLst>
                  <a:ext uri="{FF2B5EF4-FFF2-40B4-BE49-F238E27FC236}">
                    <a16:creationId xmlns:a16="http://schemas.microsoft.com/office/drawing/2014/main" id="{DA451FAE-4119-45E4-B6E6-624A69C852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0177" y="2573447"/>
                <a:ext cx="78420" cy="446687"/>
              </a:xfrm>
              <a:custGeom>
                <a:avLst/>
                <a:gdLst>
                  <a:gd name="T0" fmla="*/ 64827 w 78420"/>
                  <a:gd name="T1" fmla="*/ 445025 h 446687"/>
                  <a:gd name="T2" fmla="*/ 13593 w 78420"/>
                  <a:gd name="T3" fmla="*/ 415402 h 446687"/>
                  <a:gd name="T4" fmla="*/ 0 w 78420"/>
                  <a:gd name="T5" fmla="*/ 389399 h 446687"/>
                  <a:gd name="T6" fmla="*/ 0 w 78420"/>
                  <a:gd name="T7" fmla="*/ 11828 h 446687"/>
                  <a:gd name="T8" fmla="*/ 13593 w 78420"/>
                  <a:gd name="T9" fmla="*/ 1541 h 446687"/>
                  <a:gd name="T10" fmla="*/ 64827 w 78420"/>
                  <a:gd name="T11" fmla="*/ 31259 h 446687"/>
                  <a:gd name="T12" fmla="*/ 78421 w 78420"/>
                  <a:gd name="T13" fmla="*/ 57167 h 446687"/>
                  <a:gd name="T14" fmla="*/ 78421 w 78420"/>
                  <a:gd name="T15" fmla="*/ 434738 h 446687"/>
                  <a:gd name="T16" fmla="*/ 64827 w 78420"/>
                  <a:gd name="T17" fmla="*/ 445025 h 446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63" name="Google Shape;467;p15">
                <a:extLst>
                  <a:ext uri="{FF2B5EF4-FFF2-40B4-BE49-F238E27FC236}">
                    <a16:creationId xmlns:a16="http://schemas.microsoft.com/office/drawing/2014/main" id="{DB3E7A2D-1D6F-4392-812F-5F0D33FFCD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249" y="2900319"/>
                <a:ext cx="78325" cy="255777"/>
              </a:xfrm>
              <a:custGeom>
                <a:avLst/>
                <a:gdLst>
                  <a:gd name="T0" fmla="*/ 64828 w 78325"/>
                  <a:gd name="T1" fmla="*/ 254170 h 255777"/>
                  <a:gd name="T2" fmla="*/ 13498 w 78325"/>
                  <a:gd name="T3" fmla="*/ 224547 h 255777"/>
                  <a:gd name="T4" fmla="*/ 0 w 78325"/>
                  <a:gd name="T5" fmla="*/ 198544 h 255777"/>
                  <a:gd name="T6" fmla="*/ 0 w 78325"/>
                  <a:gd name="T7" fmla="*/ 11949 h 255777"/>
                  <a:gd name="T8" fmla="*/ 13498 w 78325"/>
                  <a:gd name="T9" fmla="*/ 1662 h 255777"/>
                  <a:gd name="T10" fmla="*/ 64828 w 78325"/>
                  <a:gd name="T11" fmla="*/ 31285 h 255777"/>
                  <a:gd name="T12" fmla="*/ 78325 w 78325"/>
                  <a:gd name="T13" fmla="*/ 57288 h 255777"/>
                  <a:gd name="T14" fmla="*/ 78325 w 78325"/>
                  <a:gd name="T15" fmla="*/ 243883 h 255777"/>
                  <a:gd name="T16" fmla="*/ 64828 w 78325"/>
                  <a:gd name="T17" fmla="*/ 254170 h 255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64" name="Google Shape;468;p15">
                <a:extLst>
                  <a:ext uri="{FF2B5EF4-FFF2-40B4-BE49-F238E27FC236}">
                    <a16:creationId xmlns:a16="http://schemas.microsoft.com/office/drawing/2014/main" id="{2EA574C5-16ED-4366-B6E7-AE21BC9485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3593" y="2520557"/>
                <a:ext cx="78420" cy="703833"/>
              </a:xfrm>
              <a:custGeom>
                <a:avLst/>
                <a:gdLst>
                  <a:gd name="T0" fmla="*/ 64447 w 78420"/>
                  <a:gd name="T1" fmla="*/ 702226 h 703833"/>
                  <a:gd name="T2" fmla="*/ 13593 w 78420"/>
                  <a:gd name="T3" fmla="*/ 672508 h 703833"/>
                  <a:gd name="T4" fmla="*/ 0 w 78420"/>
                  <a:gd name="T5" fmla="*/ 646600 h 703833"/>
                  <a:gd name="T6" fmla="*/ 0 w 78420"/>
                  <a:gd name="T7" fmla="*/ 11949 h 703833"/>
                  <a:gd name="T8" fmla="*/ 13593 w 78420"/>
                  <a:gd name="T9" fmla="*/ 1662 h 703833"/>
                  <a:gd name="T10" fmla="*/ 64828 w 78420"/>
                  <a:gd name="T11" fmla="*/ 31285 h 703833"/>
                  <a:gd name="T12" fmla="*/ 78421 w 78420"/>
                  <a:gd name="T13" fmla="*/ 57288 h 703833"/>
                  <a:gd name="T14" fmla="*/ 78421 w 78420"/>
                  <a:gd name="T15" fmla="*/ 691939 h 703833"/>
                  <a:gd name="T16" fmla="*/ 64447 w 78420"/>
                  <a:gd name="T17" fmla="*/ 702226 h 703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65" name="Google Shape;469;p15">
                <a:extLst>
                  <a:ext uri="{FF2B5EF4-FFF2-40B4-BE49-F238E27FC236}">
                    <a16:creationId xmlns:a16="http://schemas.microsoft.com/office/drawing/2014/main" id="{F94E0238-C2C5-4F55-8845-5C3EC38A51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1135" y="3135165"/>
                <a:ext cx="78420" cy="255818"/>
              </a:xfrm>
              <a:custGeom>
                <a:avLst/>
                <a:gdLst>
                  <a:gd name="T0" fmla="*/ 64828 w 78420"/>
                  <a:gd name="T1" fmla="*/ 254211 h 255818"/>
                  <a:gd name="T2" fmla="*/ 13593 w 78420"/>
                  <a:gd name="T3" fmla="*/ 224493 h 255818"/>
                  <a:gd name="T4" fmla="*/ 0 w 78420"/>
                  <a:gd name="T5" fmla="*/ 198585 h 255818"/>
                  <a:gd name="T6" fmla="*/ 0 w 78420"/>
                  <a:gd name="T7" fmla="*/ 11895 h 255818"/>
                  <a:gd name="T8" fmla="*/ 13593 w 78420"/>
                  <a:gd name="T9" fmla="*/ 1608 h 255818"/>
                  <a:gd name="T10" fmla="*/ 64828 w 78420"/>
                  <a:gd name="T11" fmla="*/ 31326 h 255818"/>
                  <a:gd name="T12" fmla="*/ 78421 w 78420"/>
                  <a:gd name="T13" fmla="*/ 57329 h 255818"/>
                  <a:gd name="T14" fmla="*/ 78421 w 78420"/>
                  <a:gd name="T15" fmla="*/ 243924 h 255818"/>
                  <a:gd name="T16" fmla="*/ 64828 w 78420"/>
                  <a:gd name="T17" fmla="*/ 254211 h 255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66" name="Google Shape;470;p15">
                <a:extLst>
                  <a:ext uri="{FF2B5EF4-FFF2-40B4-BE49-F238E27FC236}">
                    <a16:creationId xmlns:a16="http://schemas.microsoft.com/office/drawing/2014/main" id="{799BC1B0-DCA2-4E41-9B41-1D04AC1A46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9193" y="3142308"/>
                <a:ext cx="78420" cy="316963"/>
              </a:xfrm>
              <a:custGeom>
                <a:avLst/>
                <a:gdLst>
                  <a:gd name="T0" fmla="*/ 64828 w 78420"/>
                  <a:gd name="T1" fmla="*/ 315266 h 316963"/>
                  <a:gd name="T2" fmla="*/ 13593 w 78420"/>
                  <a:gd name="T3" fmla="*/ 285548 h 316963"/>
                  <a:gd name="T4" fmla="*/ 0 w 78420"/>
                  <a:gd name="T5" fmla="*/ 259545 h 316963"/>
                  <a:gd name="T6" fmla="*/ 0 w 78420"/>
                  <a:gd name="T7" fmla="*/ 11895 h 316963"/>
                  <a:gd name="T8" fmla="*/ 13593 w 78420"/>
                  <a:gd name="T9" fmla="*/ 1608 h 316963"/>
                  <a:gd name="T10" fmla="*/ 64828 w 78420"/>
                  <a:gd name="T11" fmla="*/ 31230 h 316963"/>
                  <a:gd name="T12" fmla="*/ 78421 w 78420"/>
                  <a:gd name="T13" fmla="*/ 57234 h 316963"/>
                  <a:gd name="T14" fmla="*/ 78421 w 78420"/>
                  <a:gd name="T15" fmla="*/ 305360 h 316963"/>
                  <a:gd name="T16" fmla="*/ 64828 w 78420"/>
                  <a:gd name="T17" fmla="*/ 315266 h 316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19484" name="Google Shape;471;p15">
              <a:extLst>
                <a:ext uri="{FF2B5EF4-FFF2-40B4-BE49-F238E27FC236}">
                  <a16:creationId xmlns:a16="http://schemas.microsoft.com/office/drawing/2014/main" id="{A080080F-9569-44A1-AC7E-B45E7E0E05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0939" y="4355647"/>
              <a:ext cx="905825" cy="524291"/>
            </a:xfrm>
            <a:custGeom>
              <a:avLst/>
              <a:gdLst>
                <a:gd name="T0" fmla="*/ 456810 w 905825"/>
                <a:gd name="T1" fmla="*/ 505052 h 524291"/>
                <a:gd name="T2" fmla="*/ 32483 w 905825"/>
                <a:gd name="T3" fmla="*/ 259879 h 524291"/>
                <a:gd name="T4" fmla="*/ 45981 w 905825"/>
                <a:gd name="T5" fmla="*/ 151294 h 524291"/>
                <a:gd name="T6" fmla="*/ 261376 w 905825"/>
                <a:gd name="T7" fmla="*/ 26611 h 524291"/>
                <a:gd name="T8" fmla="*/ 449015 w 905825"/>
                <a:gd name="T9" fmla="*/ 19277 h 524291"/>
                <a:gd name="T10" fmla="*/ 873342 w 905825"/>
                <a:gd name="T11" fmla="*/ 264832 h 524291"/>
                <a:gd name="T12" fmla="*/ 859844 w 905825"/>
                <a:gd name="T13" fmla="*/ 373322 h 524291"/>
                <a:gd name="T14" fmla="*/ 644449 w 905825"/>
                <a:gd name="T15" fmla="*/ 498004 h 524291"/>
                <a:gd name="T16" fmla="*/ 456810 w 905825"/>
                <a:gd name="T17" fmla="*/ 505052 h 524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85" name="Google Shape;472;p15">
              <a:extLst>
                <a:ext uri="{FF2B5EF4-FFF2-40B4-BE49-F238E27FC236}">
                  <a16:creationId xmlns:a16="http://schemas.microsoft.com/office/drawing/2014/main" id="{0C774243-09AC-4C58-870C-9B74FEE1A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858955"/>
              <a:ext cx="906089" cy="910207"/>
            </a:xfrm>
            <a:custGeom>
              <a:avLst/>
              <a:gdLst>
                <a:gd name="T0" fmla="*/ 906089 w 906089"/>
                <a:gd name="T1" fmla="*/ 695706 h 910207"/>
                <a:gd name="T2" fmla="*/ 906089 w 906089"/>
                <a:gd name="T3" fmla="*/ 102203 h 910207"/>
                <a:gd name="T4" fmla="*/ 23 w 906089"/>
                <a:gd name="T5" fmla="*/ 0 h 910207"/>
                <a:gd name="T6" fmla="*/ 23 w 906089"/>
                <a:gd name="T7" fmla="*/ 597218 h 910207"/>
                <a:gd name="T8" fmla="*/ 23 w 906089"/>
                <a:gd name="T9" fmla="*/ 597218 h 910207"/>
                <a:gd name="T10" fmla="*/ 32342 w 906089"/>
                <a:gd name="T11" fmla="*/ 645891 h 910207"/>
                <a:gd name="T12" fmla="*/ 456668 w 906089"/>
                <a:gd name="T13" fmla="*/ 891445 h 910207"/>
                <a:gd name="T14" fmla="*/ 644307 w 906089"/>
                <a:gd name="T15" fmla="*/ 883634 h 910207"/>
                <a:gd name="T16" fmla="*/ 859702 w 906089"/>
                <a:gd name="T17" fmla="*/ 758952 h 910207"/>
                <a:gd name="T18" fmla="*/ 905614 w 906089"/>
                <a:gd name="T19" fmla="*/ 695706 h 910207"/>
                <a:gd name="T20" fmla="*/ 906089 w 906089"/>
                <a:gd name="T21" fmla="*/ 695706 h 910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lnTo>
                    <a:pt x="906089" y="695706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86" name="Google Shape;473;p15">
              <a:extLst>
                <a:ext uri="{FF2B5EF4-FFF2-40B4-BE49-F238E27FC236}">
                  <a16:creationId xmlns:a16="http://schemas.microsoft.com/office/drawing/2014/main" id="{D3F5B3A5-608A-444E-A7EA-BAAFC6F367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718383"/>
              <a:ext cx="905566" cy="524522"/>
            </a:xfrm>
            <a:custGeom>
              <a:avLst/>
              <a:gdLst>
                <a:gd name="T0" fmla="*/ 905519 w 905566"/>
                <a:gd name="T1" fmla="*/ 307545 h 524522"/>
                <a:gd name="T2" fmla="*/ 905519 w 905566"/>
                <a:gd name="T3" fmla="*/ 242775 h 524522"/>
                <a:gd name="T4" fmla="*/ 835843 w 905566"/>
                <a:gd name="T5" fmla="*/ 242775 h 524522"/>
                <a:gd name="T6" fmla="*/ 448874 w 905566"/>
                <a:gd name="T7" fmla="*/ 18842 h 524522"/>
                <a:gd name="T8" fmla="*/ 261235 w 905566"/>
                <a:gd name="T9" fmla="*/ 26557 h 524522"/>
                <a:gd name="T10" fmla="*/ 45839 w 905566"/>
                <a:gd name="T11" fmla="*/ 151716 h 524522"/>
                <a:gd name="T12" fmla="*/ 34718 w 905566"/>
                <a:gd name="T13" fmla="*/ 158860 h 524522"/>
                <a:gd name="T14" fmla="*/ 23 w 905566"/>
                <a:gd name="T15" fmla="*/ 141048 h 524522"/>
                <a:gd name="T16" fmla="*/ 23 w 905566"/>
                <a:gd name="T17" fmla="*/ 211819 h 524522"/>
                <a:gd name="T18" fmla="*/ 23 w 905566"/>
                <a:gd name="T19" fmla="*/ 211819 h 524522"/>
                <a:gd name="T20" fmla="*/ 32342 w 905566"/>
                <a:gd name="T21" fmla="*/ 260301 h 524522"/>
                <a:gd name="T22" fmla="*/ 456668 w 905566"/>
                <a:gd name="T23" fmla="*/ 505760 h 524522"/>
                <a:gd name="T24" fmla="*/ 644307 w 905566"/>
                <a:gd name="T25" fmla="*/ 497950 h 524522"/>
                <a:gd name="T26" fmla="*/ 859702 w 905566"/>
                <a:gd name="T27" fmla="*/ 373363 h 524522"/>
                <a:gd name="T28" fmla="*/ 905424 w 905566"/>
                <a:gd name="T29" fmla="*/ 308021 h 524522"/>
                <a:gd name="T30" fmla="*/ 905519 w 905566"/>
                <a:gd name="T31" fmla="*/ 307545 h 524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lnTo>
                    <a:pt x="905519" y="307545"/>
                  </a:ln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87" name="Google Shape;474;p15">
              <a:extLst>
                <a:ext uri="{FF2B5EF4-FFF2-40B4-BE49-F238E27FC236}">
                  <a16:creationId xmlns:a16="http://schemas.microsoft.com/office/drawing/2014/main" id="{37AEA2FE-34D1-4573-B0D2-A91C88920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243" y="3647851"/>
              <a:ext cx="905825" cy="524031"/>
            </a:xfrm>
            <a:custGeom>
              <a:avLst/>
              <a:gdLst>
                <a:gd name="T0" fmla="*/ 456810 w 905825"/>
                <a:gd name="T1" fmla="*/ 505236 h 524031"/>
                <a:gd name="T2" fmla="*/ 32483 w 905825"/>
                <a:gd name="T3" fmla="*/ 259777 h 524031"/>
                <a:gd name="T4" fmla="*/ 45981 w 905825"/>
                <a:gd name="T5" fmla="*/ 151192 h 524031"/>
                <a:gd name="T6" fmla="*/ 261376 w 905825"/>
                <a:gd name="T7" fmla="*/ 26605 h 524031"/>
                <a:gd name="T8" fmla="*/ 449015 w 905825"/>
                <a:gd name="T9" fmla="*/ 18795 h 524031"/>
                <a:gd name="T10" fmla="*/ 873342 w 905825"/>
                <a:gd name="T11" fmla="*/ 264254 h 524031"/>
                <a:gd name="T12" fmla="*/ 859844 w 905825"/>
                <a:gd name="T13" fmla="*/ 372839 h 524031"/>
                <a:gd name="T14" fmla="*/ 644449 w 905825"/>
                <a:gd name="T15" fmla="*/ 497426 h 524031"/>
                <a:gd name="T16" fmla="*/ 456810 w 905825"/>
                <a:gd name="T17" fmla="*/ 505236 h 52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88" name="Google Shape;475;p15">
              <a:extLst>
                <a:ext uri="{FF2B5EF4-FFF2-40B4-BE49-F238E27FC236}">
                  <a16:creationId xmlns:a16="http://schemas.microsoft.com/office/drawing/2014/main" id="{381B709B-0589-41D2-97C7-AFB7A8B0D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80524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424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89" name="Google Shape;476;p15">
              <a:extLst>
                <a:ext uri="{FF2B5EF4-FFF2-40B4-BE49-F238E27FC236}">
                  <a16:creationId xmlns:a16="http://schemas.microsoft.com/office/drawing/2014/main" id="{AB133B3B-5096-464E-8344-5D03B40F4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56847"/>
              <a:ext cx="129655" cy="75056"/>
            </a:xfrm>
            <a:custGeom>
              <a:avLst/>
              <a:gdLst>
                <a:gd name="T0" fmla="*/ 129655 w 129655"/>
                <a:gd name="T1" fmla="*/ 37528 h 75056"/>
                <a:gd name="T2" fmla="*/ 64828 w 129655"/>
                <a:gd name="T3" fmla="*/ 75057 h 75056"/>
                <a:gd name="T4" fmla="*/ 0 w 129655"/>
                <a:gd name="T5" fmla="*/ 37528 h 75056"/>
                <a:gd name="T6" fmla="*/ 64828 w 129655"/>
                <a:gd name="T7" fmla="*/ 0 h 75056"/>
                <a:gd name="T8" fmla="*/ 129655 w 129655"/>
                <a:gd name="T9" fmla="*/ 37528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90" name="Google Shape;477;p15">
              <a:extLst>
                <a:ext uri="{FF2B5EF4-FFF2-40B4-BE49-F238E27FC236}">
                  <a16:creationId xmlns:a16="http://schemas.microsoft.com/office/drawing/2014/main" id="{05899548-C100-42D6-9951-0E277A5AB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3243" y="3872036"/>
              <a:ext cx="129623" cy="74995"/>
            </a:xfrm>
            <a:custGeom>
              <a:avLst/>
              <a:gdLst>
                <a:gd name="T0" fmla="*/ 128018 w 129623"/>
                <a:gd name="T1" fmla="*/ 45689 h 74995"/>
                <a:gd name="T2" fmla="*/ 110623 w 129623"/>
                <a:gd name="T3" fmla="*/ 64072 h 74995"/>
                <a:gd name="T4" fmla="*/ 18990 w 129623"/>
                <a:gd name="T5" fmla="*/ 64072 h 74995"/>
                <a:gd name="T6" fmla="*/ 1595 w 129623"/>
                <a:gd name="T7" fmla="*/ 45689 h 74995"/>
                <a:gd name="T8" fmla="*/ 18990 w 129623"/>
                <a:gd name="T9" fmla="*/ 10923 h 74995"/>
                <a:gd name="T10" fmla="*/ 110623 w 129623"/>
                <a:gd name="T11" fmla="*/ 10923 h 74995"/>
                <a:gd name="T12" fmla="*/ 128018 w 129623"/>
                <a:gd name="T13" fmla="*/ 45689 h 74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91" name="Google Shape;478;p15">
              <a:extLst>
                <a:ext uri="{FF2B5EF4-FFF2-40B4-BE49-F238E27FC236}">
                  <a16:creationId xmlns:a16="http://schemas.microsoft.com/office/drawing/2014/main" id="{AB7CF4B9-8E0C-49B6-8EE9-ABB9D9F25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112" y="3888323"/>
              <a:ext cx="126148" cy="58707"/>
            </a:xfrm>
            <a:custGeom>
              <a:avLst/>
              <a:gdLst>
                <a:gd name="T0" fmla="*/ 126149 w 126148"/>
                <a:gd name="T1" fmla="*/ 29401 h 58707"/>
                <a:gd name="T2" fmla="*/ 108754 w 126148"/>
                <a:gd name="T3" fmla="*/ 47784 h 58707"/>
                <a:gd name="T4" fmla="*/ 17120 w 126148"/>
                <a:gd name="T5" fmla="*/ 47784 h 58707"/>
                <a:gd name="T6" fmla="*/ 48 w 126148"/>
                <a:gd name="T7" fmla="*/ 28030 h 58707"/>
                <a:gd name="T8" fmla="*/ 17120 w 126148"/>
                <a:gd name="T9" fmla="*/ 10923 h 58707"/>
                <a:gd name="T10" fmla="*/ 108754 w 126148"/>
                <a:gd name="T11" fmla="*/ 10923 h 58707"/>
                <a:gd name="T12" fmla="*/ 126149 w 126148"/>
                <a:gd name="T13" fmla="*/ 29401 h 58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92" name="Google Shape;479;p15">
              <a:extLst>
                <a:ext uri="{FF2B5EF4-FFF2-40B4-BE49-F238E27FC236}">
                  <a16:creationId xmlns:a16="http://schemas.microsoft.com/office/drawing/2014/main" id="{AF8900ED-25B4-46B1-B44A-FD36E47DCE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64737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328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93" name="Google Shape;480;p15">
              <a:extLst>
                <a:ext uri="{FF2B5EF4-FFF2-40B4-BE49-F238E27FC236}">
                  <a16:creationId xmlns:a16="http://schemas.microsoft.com/office/drawing/2014/main" id="{C9541B61-55C1-4533-9020-E6C44533B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41061"/>
              <a:ext cx="129655" cy="75056"/>
            </a:xfrm>
            <a:custGeom>
              <a:avLst/>
              <a:gdLst>
                <a:gd name="T0" fmla="*/ 129655 w 129655"/>
                <a:gd name="T1" fmla="*/ 37529 h 75056"/>
                <a:gd name="T2" fmla="*/ 64828 w 129655"/>
                <a:gd name="T3" fmla="*/ 75057 h 75056"/>
                <a:gd name="T4" fmla="*/ 0 w 129655"/>
                <a:gd name="T5" fmla="*/ 37529 h 75056"/>
                <a:gd name="T6" fmla="*/ 64828 w 129655"/>
                <a:gd name="T7" fmla="*/ 0 h 75056"/>
                <a:gd name="T8" fmla="*/ 129655 w 129655"/>
                <a:gd name="T9" fmla="*/ 37529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94" name="Google Shape;481;p15">
              <a:extLst>
                <a:ext uri="{FF2B5EF4-FFF2-40B4-BE49-F238E27FC236}">
                  <a16:creationId xmlns:a16="http://schemas.microsoft.com/office/drawing/2014/main" id="{AD489D13-3E97-4CDB-A213-B533FFA6D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3026" y="4464079"/>
              <a:ext cx="468241" cy="270891"/>
            </a:xfrm>
            <a:custGeom>
              <a:avLst/>
              <a:gdLst>
                <a:gd name="T0" fmla="*/ 468242 w 468241"/>
                <a:gd name="T1" fmla="*/ 135445 h 270891"/>
                <a:gd name="T2" fmla="*/ 234121 w 468241"/>
                <a:gd name="T3" fmla="*/ 270891 h 270891"/>
                <a:gd name="T4" fmla="*/ 0 w 468241"/>
                <a:gd name="T5" fmla="*/ 135445 h 270891"/>
                <a:gd name="T6" fmla="*/ 234121 w 468241"/>
                <a:gd name="T7" fmla="*/ 0 h 270891"/>
                <a:gd name="T8" fmla="*/ 468242 w 468241"/>
                <a:gd name="T9" fmla="*/ 135445 h 270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95" name="Google Shape;482;p15">
              <a:extLst>
                <a:ext uri="{FF2B5EF4-FFF2-40B4-BE49-F238E27FC236}">
                  <a16:creationId xmlns:a16="http://schemas.microsoft.com/office/drawing/2014/main" id="{DC89D79A-0ADD-48BA-A1A7-4C2F12C5B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9482" y="3280817"/>
              <a:ext cx="243195" cy="356577"/>
            </a:xfrm>
            <a:custGeom>
              <a:avLst/>
              <a:gdLst>
                <a:gd name="T0" fmla="*/ 85669 w 243195"/>
                <a:gd name="T1" fmla="*/ 11781 h 356577"/>
                <a:gd name="T2" fmla="*/ 193652 w 243195"/>
                <a:gd name="T3" fmla="*/ 48738 h 356577"/>
                <a:gd name="T4" fmla="*/ 209145 w 243195"/>
                <a:gd name="T5" fmla="*/ 171611 h 356577"/>
                <a:gd name="T6" fmla="*/ 241559 w 243195"/>
                <a:gd name="T7" fmla="*/ 262479 h 356577"/>
                <a:gd name="T8" fmla="*/ 162854 w 243195"/>
                <a:gd name="T9" fmla="*/ 354681 h 356577"/>
                <a:gd name="T10" fmla="*/ 13332 w 243195"/>
                <a:gd name="T11" fmla="*/ 313819 h 356577"/>
                <a:gd name="T12" fmla="*/ 13332 w 243195"/>
                <a:gd name="T13" fmla="*/ 212092 h 356577"/>
                <a:gd name="T14" fmla="*/ 45080 w 243195"/>
                <a:gd name="T15" fmla="*/ 127415 h 356577"/>
                <a:gd name="T16" fmla="*/ 85669 w 243195"/>
                <a:gd name="T17" fmla="*/ 11781 h 356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lnTo>
                    <a:pt x="85669" y="11781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96" name="Google Shape;483;p15">
              <a:extLst>
                <a:ext uri="{FF2B5EF4-FFF2-40B4-BE49-F238E27FC236}">
                  <a16:creationId xmlns:a16="http://schemas.microsoft.com/office/drawing/2014/main" id="{423DCCEE-11AD-4BA8-BB12-E9CFE0F4BD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923" y="3277536"/>
              <a:ext cx="116085" cy="143945"/>
            </a:xfrm>
            <a:custGeom>
              <a:avLst/>
              <a:gdLst>
                <a:gd name="T0" fmla="*/ 116086 w 116085"/>
                <a:gd name="T1" fmla="*/ 4300 h 143945"/>
                <a:gd name="T2" fmla="*/ 26639 w 116085"/>
                <a:gd name="T3" fmla="*/ 18301 h 143945"/>
                <a:gd name="T4" fmla="*/ 2875 w 116085"/>
                <a:gd name="T5" fmla="*/ 100979 h 143945"/>
                <a:gd name="T6" fmla="*/ 30346 w 116085"/>
                <a:gd name="T7" fmla="*/ 143936 h 143945"/>
                <a:gd name="T8" fmla="*/ 116086 w 116085"/>
                <a:gd name="T9" fmla="*/ 4300 h 143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97" name="Google Shape;484;p15">
              <a:extLst>
                <a:ext uri="{FF2B5EF4-FFF2-40B4-BE49-F238E27FC236}">
                  <a16:creationId xmlns:a16="http://schemas.microsoft.com/office/drawing/2014/main" id="{70FC3BA7-7287-4344-81D9-F78277F4A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0663" y="3433950"/>
              <a:ext cx="143677" cy="161015"/>
            </a:xfrm>
            <a:custGeom>
              <a:avLst/>
              <a:gdLst>
                <a:gd name="T0" fmla="*/ 114638 w 143677"/>
                <a:gd name="T1" fmla="*/ 0 h 161015"/>
                <a:gd name="T2" fmla="*/ 112072 w 143677"/>
                <a:gd name="T3" fmla="*/ 66675 h 161015"/>
                <a:gd name="T4" fmla="*/ 142965 w 143677"/>
                <a:gd name="T5" fmla="*/ 81153 h 161015"/>
                <a:gd name="T6" fmla="*/ 88783 w 143677"/>
                <a:gd name="T7" fmla="*/ 158972 h 161015"/>
                <a:gd name="T8" fmla="*/ 477 w 143677"/>
                <a:gd name="T9" fmla="*/ 112871 h 161015"/>
                <a:gd name="T10" fmla="*/ 27187 w 143677"/>
                <a:gd name="T11" fmla="*/ 53245 h 161015"/>
                <a:gd name="T12" fmla="*/ 44678 w 143677"/>
                <a:gd name="T13" fmla="*/ 52769 h 161015"/>
                <a:gd name="T14" fmla="*/ 46579 w 143677"/>
                <a:gd name="T15" fmla="*/ 22670 h 161015"/>
                <a:gd name="T16" fmla="*/ 114638 w 143677"/>
                <a:gd name="T17" fmla="*/ 0 h 16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98" name="Google Shape;485;p15">
              <a:extLst>
                <a:ext uri="{FF2B5EF4-FFF2-40B4-BE49-F238E27FC236}">
                  <a16:creationId xmlns:a16="http://schemas.microsoft.com/office/drawing/2014/main" id="{5076DC63-26A8-49A2-BF28-D8F9E9E6B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9287" y="3551002"/>
              <a:ext cx="121787" cy="284211"/>
            </a:xfrm>
            <a:custGeom>
              <a:avLst/>
              <a:gdLst>
                <a:gd name="T0" fmla="*/ 96303 w 121787"/>
                <a:gd name="T1" fmla="*/ 391 h 284211"/>
                <a:gd name="T2" fmla="*/ 86797 w 121787"/>
                <a:gd name="T3" fmla="*/ 3725 h 284211"/>
                <a:gd name="T4" fmla="*/ 74535 w 121787"/>
                <a:gd name="T5" fmla="*/ 177747 h 284211"/>
                <a:gd name="T6" fmla="*/ 74535 w 121787"/>
                <a:gd name="T7" fmla="*/ 177747 h 284211"/>
                <a:gd name="T8" fmla="*/ 772 w 121787"/>
                <a:gd name="T9" fmla="*/ 275283 h 284211"/>
                <a:gd name="T10" fmla="*/ 26152 w 121787"/>
                <a:gd name="T11" fmla="*/ 275283 h 284211"/>
                <a:gd name="T12" fmla="*/ 109516 w 121787"/>
                <a:gd name="T13" fmla="*/ 199654 h 284211"/>
                <a:gd name="T14" fmla="*/ 110371 w 121787"/>
                <a:gd name="T15" fmla="*/ 200131 h 284211"/>
                <a:gd name="T16" fmla="*/ 110371 w 121787"/>
                <a:gd name="T17" fmla="*/ 198607 h 284211"/>
                <a:gd name="T18" fmla="*/ 112082 w 121787"/>
                <a:gd name="T19" fmla="*/ 196797 h 284211"/>
                <a:gd name="T20" fmla="*/ 112082 w 121787"/>
                <a:gd name="T21" fmla="*/ 183843 h 284211"/>
                <a:gd name="T22" fmla="*/ 96303 w 121787"/>
                <a:gd name="T23" fmla="*/ 391 h 284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499" name="Google Shape;486;p15">
              <a:extLst>
                <a:ext uri="{FF2B5EF4-FFF2-40B4-BE49-F238E27FC236}">
                  <a16:creationId xmlns:a16="http://schemas.microsoft.com/office/drawing/2014/main" id="{AFD99F15-FA48-4559-93D2-9E1737219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8929" y="3486611"/>
              <a:ext cx="209320" cy="241045"/>
            </a:xfrm>
            <a:custGeom>
              <a:avLst/>
              <a:gdLst>
                <a:gd name="T0" fmla="*/ 164832 w 209320"/>
                <a:gd name="T1" fmla="*/ 20110 h 241045"/>
                <a:gd name="T2" fmla="*/ 204945 w 209320"/>
                <a:gd name="T3" fmla="*/ 41636 h 241045"/>
                <a:gd name="T4" fmla="*/ 200002 w 209320"/>
                <a:gd name="T5" fmla="*/ 145459 h 241045"/>
                <a:gd name="T6" fmla="*/ 165973 w 209320"/>
                <a:gd name="T7" fmla="*/ 228136 h 241045"/>
                <a:gd name="T8" fmla="*/ 29758 w 209320"/>
                <a:gd name="T9" fmla="*/ 222706 h 241045"/>
                <a:gd name="T10" fmla="*/ 25291 w 209320"/>
                <a:gd name="T11" fmla="*/ 156889 h 241045"/>
                <a:gd name="T12" fmla="*/ 64739 w 209320"/>
                <a:gd name="T13" fmla="*/ 393 h 241045"/>
                <a:gd name="T14" fmla="*/ 81849 w 209320"/>
                <a:gd name="T15" fmla="*/ 393 h 241045"/>
                <a:gd name="T16" fmla="*/ 68921 w 209320"/>
                <a:gd name="T17" fmla="*/ 79260 h 241045"/>
                <a:gd name="T18" fmla="*/ 164832 w 209320"/>
                <a:gd name="T19" fmla="*/ 20110 h 24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00" name="Google Shape;487;p15">
              <a:extLst>
                <a:ext uri="{FF2B5EF4-FFF2-40B4-BE49-F238E27FC236}">
                  <a16:creationId xmlns:a16="http://schemas.microsoft.com/office/drawing/2014/main" id="{5C497B73-D166-41D5-8D64-43BC60CC2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166" y="3289038"/>
              <a:ext cx="154042" cy="190250"/>
            </a:xfrm>
            <a:custGeom>
              <a:avLst/>
              <a:gdLst>
                <a:gd name="T0" fmla="*/ 3263 w 154042"/>
                <a:gd name="T1" fmla="*/ 67854 h 190250"/>
                <a:gd name="T2" fmla="*/ 3263 w 154042"/>
                <a:gd name="T3" fmla="*/ 67854 h 190250"/>
                <a:gd name="T4" fmla="*/ 79308 w 154042"/>
                <a:gd name="T5" fmla="*/ 132 h 190250"/>
                <a:gd name="T6" fmla="*/ 153926 w 154042"/>
                <a:gd name="T7" fmla="*/ 83437 h 190250"/>
                <a:gd name="T8" fmla="*/ 119041 w 154042"/>
                <a:gd name="T9" fmla="*/ 144912 h 190250"/>
                <a:gd name="T10" fmla="*/ 112672 w 154042"/>
                <a:gd name="T11" fmla="*/ 162342 h 190250"/>
                <a:gd name="T12" fmla="*/ 46704 w 154042"/>
                <a:gd name="T13" fmla="*/ 190251 h 190250"/>
                <a:gd name="T14" fmla="*/ 15811 w 154042"/>
                <a:gd name="T15" fmla="*/ 162914 h 190250"/>
                <a:gd name="T16" fmla="*/ 3263 w 154042"/>
                <a:gd name="T17" fmla="*/ 67854 h 190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01" name="Google Shape;488;p15">
              <a:extLst>
                <a:ext uri="{FF2B5EF4-FFF2-40B4-BE49-F238E27FC236}">
                  <a16:creationId xmlns:a16="http://schemas.microsoft.com/office/drawing/2014/main" id="{9B1808FA-9034-4328-95C3-963D1F25A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376" y="3287995"/>
              <a:ext cx="154704" cy="145954"/>
            </a:xfrm>
            <a:custGeom>
              <a:avLst/>
              <a:gdLst>
                <a:gd name="T0" fmla="*/ 85930 w 154704"/>
                <a:gd name="T1" fmla="*/ 1937 h 145954"/>
                <a:gd name="T2" fmla="*/ 146290 w 154704"/>
                <a:gd name="T3" fmla="*/ 44038 h 145954"/>
                <a:gd name="T4" fmla="*/ 151993 w 154704"/>
                <a:gd name="T5" fmla="*/ 116523 h 145954"/>
                <a:gd name="T6" fmla="*/ 147811 w 154704"/>
                <a:gd name="T7" fmla="*/ 127857 h 145954"/>
                <a:gd name="T8" fmla="*/ 112926 w 154704"/>
                <a:gd name="T9" fmla="*/ 145955 h 145954"/>
                <a:gd name="T10" fmla="*/ 101709 w 154704"/>
                <a:gd name="T11" fmla="*/ 92424 h 145954"/>
                <a:gd name="T12" fmla="*/ 96766 w 154704"/>
                <a:gd name="T13" fmla="*/ 77375 h 145954"/>
                <a:gd name="T14" fmla="*/ 91919 w 154704"/>
                <a:gd name="T15" fmla="*/ 65278 h 145954"/>
                <a:gd name="T16" fmla="*/ 69295 w 154704"/>
                <a:gd name="T17" fmla="*/ 40704 h 145954"/>
                <a:gd name="T18" fmla="*/ 0 w 154704"/>
                <a:gd name="T19" fmla="*/ 44038 h 145954"/>
                <a:gd name="T20" fmla="*/ 85930 w 154704"/>
                <a:gd name="T21" fmla="*/ 1937 h 145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02" name="Google Shape;489;p15">
              <a:extLst>
                <a:ext uri="{FF2B5EF4-FFF2-40B4-BE49-F238E27FC236}">
                  <a16:creationId xmlns:a16="http://schemas.microsoft.com/office/drawing/2014/main" id="{D3729657-55F3-40F3-99CD-A5EE6260C4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298" y="4552945"/>
              <a:ext cx="121626" cy="93085"/>
            </a:xfrm>
            <a:custGeom>
              <a:avLst/>
              <a:gdLst>
                <a:gd name="T0" fmla="*/ 112478 w 121626"/>
                <a:gd name="T1" fmla="*/ 2 h 93085"/>
                <a:gd name="T2" fmla="*/ 74456 w 121626"/>
                <a:gd name="T3" fmla="*/ 4765 h 93085"/>
                <a:gd name="T4" fmla="*/ 21035 w 121626"/>
                <a:gd name="T5" fmla="*/ 45722 h 93085"/>
                <a:gd name="T6" fmla="*/ 313 w 121626"/>
                <a:gd name="T7" fmla="*/ 76202 h 93085"/>
                <a:gd name="T8" fmla="*/ 59057 w 121626"/>
                <a:gd name="T9" fmla="*/ 85727 h 93085"/>
                <a:gd name="T10" fmla="*/ 100121 w 121626"/>
                <a:gd name="T11" fmla="*/ 57152 h 93085"/>
                <a:gd name="T12" fmla="*/ 121604 w 121626"/>
                <a:gd name="T13" fmla="*/ 35054 h 93085"/>
                <a:gd name="T14" fmla="*/ 112478 w 121626"/>
                <a:gd name="T15" fmla="*/ 2 h 93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03" name="Google Shape;490;p15">
              <a:extLst>
                <a:ext uri="{FF2B5EF4-FFF2-40B4-BE49-F238E27FC236}">
                  <a16:creationId xmlns:a16="http://schemas.microsoft.com/office/drawing/2014/main" id="{57019B52-CE2F-4659-B51D-AD93EA67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421" y="4582665"/>
              <a:ext cx="121131" cy="63346"/>
            </a:xfrm>
            <a:custGeom>
              <a:avLst/>
              <a:gdLst>
                <a:gd name="T0" fmla="*/ 120910 w 121131"/>
                <a:gd name="T1" fmla="*/ 0 h 63346"/>
                <a:gd name="T2" fmla="*/ 99238 w 121131"/>
                <a:gd name="T3" fmla="*/ 21717 h 63346"/>
                <a:gd name="T4" fmla="*/ 57604 w 121131"/>
                <a:gd name="T5" fmla="*/ 50959 h 63346"/>
                <a:gd name="T6" fmla="*/ 0 w 121131"/>
                <a:gd name="T7" fmla="*/ 47244 h 63346"/>
                <a:gd name="T8" fmla="*/ 58554 w 121131"/>
                <a:gd name="T9" fmla="*/ 56007 h 63346"/>
                <a:gd name="T10" fmla="*/ 99618 w 121131"/>
                <a:gd name="T11" fmla="*/ 27432 h 63346"/>
                <a:gd name="T12" fmla="*/ 121101 w 121131"/>
                <a:gd name="T13" fmla="*/ 5334 h 63346"/>
                <a:gd name="T14" fmla="*/ 120910 w 121131"/>
                <a:gd name="T15" fmla="*/ 0 h 63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04" name="Google Shape;491;p15">
              <a:extLst>
                <a:ext uri="{FF2B5EF4-FFF2-40B4-BE49-F238E27FC236}">
                  <a16:creationId xmlns:a16="http://schemas.microsoft.com/office/drawing/2014/main" id="{C6F94391-0DC0-4487-BE81-7D10B57D56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5742" y="4532466"/>
              <a:ext cx="111395" cy="86487"/>
            </a:xfrm>
            <a:custGeom>
              <a:avLst/>
              <a:gdLst>
                <a:gd name="T0" fmla="*/ 102659 w 111395"/>
                <a:gd name="T1" fmla="*/ 2 h 86487"/>
                <a:gd name="T2" fmla="*/ 68154 w 111395"/>
                <a:gd name="T3" fmla="*/ 5812 h 86487"/>
                <a:gd name="T4" fmla="*/ 19296 w 111395"/>
                <a:gd name="T5" fmla="*/ 43151 h 86487"/>
                <a:gd name="T6" fmla="*/ 285 w 111395"/>
                <a:gd name="T7" fmla="*/ 71059 h 86487"/>
                <a:gd name="T8" fmla="*/ 54181 w 111395"/>
                <a:gd name="T9" fmla="*/ 79822 h 86487"/>
                <a:gd name="T10" fmla="*/ 91728 w 111395"/>
                <a:gd name="T11" fmla="*/ 53437 h 86487"/>
                <a:gd name="T12" fmla="*/ 111309 w 111395"/>
                <a:gd name="T13" fmla="*/ 33149 h 86487"/>
                <a:gd name="T14" fmla="*/ 102659 w 111395"/>
                <a:gd name="T15" fmla="*/ 2 h 86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05" name="Google Shape;492;p15">
              <a:extLst>
                <a:ext uri="{FF2B5EF4-FFF2-40B4-BE49-F238E27FC236}">
                  <a16:creationId xmlns:a16="http://schemas.microsoft.com/office/drawing/2014/main" id="{B8204690-163F-414A-B0C8-82AB1DCB59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6313" y="4560948"/>
              <a:ext cx="110894" cy="58013"/>
            </a:xfrm>
            <a:custGeom>
              <a:avLst/>
              <a:gdLst>
                <a:gd name="T0" fmla="*/ 110644 w 110894"/>
                <a:gd name="T1" fmla="*/ 0 h 58013"/>
                <a:gd name="T2" fmla="*/ 90778 w 110894"/>
                <a:gd name="T3" fmla="*/ 19812 h 58013"/>
                <a:gd name="T4" fmla="*/ 52756 w 110894"/>
                <a:gd name="T5" fmla="*/ 46672 h 58013"/>
                <a:gd name="T6" fmla="*/ 0 w 110894"/>
                <a:gd name="T7" fmla="*/ 43244 h 58013"/>
                <a:gd name="T8" fmla="*/ 53706 w 110894"/>
                <a:gd name="T9" fmla="*/ 51340 h 58013"/>
                <a:gd name="T10" fmla="*/ 91253 w 110894"/>
                <a:gd name="T11" fmla="*/ 24955 h 58013"/>
                <a:gd name="T12" fmla="*/ 110834 w 110894"/>
                <a:gd name="T13" fmla="*/ 4667 h 58013"/>
                <a:gd name="T14" fmla="*/ 110644 w 110894"/>
                <a:gd name="T15" fmla="*/ 0 h 58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06" name="Google Shape;493;p15">
              <a:extLst>
                <a:ext uri="{FF2B5EF4-FFF2-40B4-BE49-F238E27FC236}">
                  <a16:creationId xmlns:a16="http://schemas.microsoft.com/office/drawing/2014/main" id="{4051492E-BD83-4B1F-A64A-279CC3DDF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3683" y="3728558"/>
              <a:ext cx="237954" cy="833275"/>
            </a:xfrm>
            <a:custGeom>
              <a:avLst/>
              <a:gdLst>
                <a:gd name="T0" fmla="*/ 6013 w 237954"/>
                <a:gd name="T1" fmla="*/ 123825 h 833275"/>
                <a:gd name="T2" fmla="*/ 31013 w 237954"/>
                <a:gd name="T3" fmla="*/ 0 h 833275"/>
                <a:gd name="T4" fmla="*/ 86810 w 237954"/>
                <a:gd name="T5" fmla="*/ 13811 h 833275"/>
                <a:gd name="T6" fmla="*/ 171219 w 237954"/>
                <a:gd name="T7" fmla="*/ 5620 h 833275"/>
                <a:gd name="T8" fmla="*/ 200971 w 237954"/>
                <a:gd name="T9" fmla="*/ 51721 h 833275"/>
                <a:gd name="T10" fmla="*/ 236902 w 237954"/>
                <a:gd name="T11" fmla="*/ 193357 h 833275"/>
                <a:gd name="T12" fmla="*/ 204203 w 237954"/>
                <a:gd name="T13" fmla="*/ 458248 h 833275"/>
                <a:gd name="T14" fmla="*/ 221598 w 237954"/>
                <a:gd name="T15" fmla="*/ 569405 h 833275"/>
                <a:gd name="T16" fmla="*/ 203918 w 237954"/>
                <a:gd name="T17" fmla="*/ 702755 h 833275"/>
                <a:gd name="T18" fmla="*/ 187093 w 237954"/>
                <a:gd name="T19" fmla="*/ 824389 h 833275"/>
                <a:gd name="T20" fmla="*/ 149071 w 237954"/>
                <a:gd name="T21" fmla="*/ 829151 h 833275"/>
                <a:gd name="T22" fmla="*/ 151067 w 237954"/>
                <a:gd name="T23" fmla="*/ 710089 h 833275"/>
                <a:gd name="T24" fmla="*/ 144413 w 237954"/>
                <a:gd name="T25" fmla="*/ 610552 h 833275"/>
                <a:gd name="T26" fmla="*/ 131106 w 237954"/>
                <a:gd name="T27" fmla="*/ 477202 h 833275"/>
                <a:gd name="T28" fmla="*/ 120364 w 237954"/>
                <a:gd name="T29" fmla="*/ 393763 h 833275"/>
                <a:gd name="T30" fmla="*/ 104680 w 237954"/>
                <a:gd name="T31" fmla="*/ 182594 h 833275"/>
                <a:gd name="T32" fmla="*/ 102874 w 237954"/>
                <a:gd name="T33" fmla="*/ 215646 h 833275"/>
                <a:gd name="T34" fmla="*/ 93369 w 237954"/>
                <a:gd name="T35" fmla="*/ 335470 h 833275"/>
                <a:gd name="T36" fmla="*/ 83008 w 237954"/>
                <a:gd name="T37" fmla="*/ 430720 h 833275"/>
                <a:gd name="T38" fmla="*/ 98121 w 237954"/>
                <a:gd name="T39" fmla="*/ 473488 h 833275"/>
                <a:gd name="T40" fmla="*/ 106011 w 237954"/>
                <a:gd name="T41" fmla="*/ 658463 h 833275"/>
                <a:gd name="T42" fmla="*/ 85954 w 237954"/>
                <a:gd name="T43" fmla="*/ 804863 h 833275"/>
                <a:gd name="T44" fmla="*/ 51449 w 237954"/>
                <a:gd name="T45" fmla="*/ 809434 h 833275"/>
                <a:gd name="T46" fmla="*/ 39663 w 237954"/>
                <a:gd name="T47" fmla="*/ 661892 h 833275"/>
                <a:gd name="T48" fmla="*/ 12477 w 237954"/>
                <a:gd name="T49" fmla="*/ 471392 h 833275"/>
                <a:gd name="T50" fmla="*/ 2401 w 237954"/>
                <a:gd name="T51" fmla="*/ 376999 h 833275"/>
                <a:gd name="T52" fmla="*/ 6013 w 237954"/>
                <a:gd name="T53" fmla="*/ 123825 h 833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07" name="Google Shape;494;p15">
              <a:extLst>
                <a:ext uri="{FF2B5EF4-FFF2-40B4-BE49-F238E27FC236}">
                  <a16:creationId xmlns:a16="http://schemas.microsoft.com/office/drawing/2014/main" id="{203D7879-5271-4F24-A53C-1EF7EA36C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516" y="3708175"/>
              <a:ext cx="253612" cy="553963"/>
            </a:xfrm>
            <a:custGeom>
              <a:avLst/>
              <a:gdLst>
                <a:gd name="T0" fmla="*/ 181386 w 253612"/>
                <a:gd name="T1" fmla="*/ 6572 h 553963"/>
                <a:gd name="T2" fmla="*/ 224731 w 253612"/>
                <a:gd name="T3" fmla="*/ 93726 h 553963"/>
                <a:gd name="T4" fmla="*/ 222355 w 253612"/>
                <a:gd name="T5" fmla="*/ 439960 h 553963"/>
                <a:gd name="T6" fmla="*/ 235187 w 253612"/>
                <a:gd name="T7" fmla="*/ 516922 h 553963"/>
                <a:gd name="T8" fmla="*/ 18746 w 253612"/>
                <a:gd name="T9" fmla="*/ 516922 h 553963"/>
                <a:gd name="T10" fmla="*/ 4678 w 253612"/>
                <a:gd name="T11" fmla="*/ 180308 h 553963"/>
                <a:gd name="T12" fmla="*/ 45077 w 253612"/>
                <a:gd name="T13" fmla="*/ 0 h 553963"/>
                <a:gd name="T14" fmla="*/ 175683 w 253612"/>
                <a:gd name="T15" fmla="*/ 8001 h 553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08" name="Google Shape;495;p15">
              <a:extLst>
                <a:ext uri="{FF2B5EF4-FFF2-40B4-BE49-F238E27FC236}">
                  <a16:creationId xmlns:a16="http://schemas.microsoft.com/office/drawing/2014/main" id="{F19D512F-1F54-44E5-B974-E613032600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2662" y="3486508"/>
              <a:ext cx="71005" cy="74600"/>
            </a:xfrm>
            <a:custGeom>
              <a:avLst/>
              <a:gdLst>
                <a:gd name="T0" fmla="*/ 71006 w 71005"/>
                <a:gd name="T1" fmla="*/ 496 h 74600"/>
                <a:gd name="T2" fmla="*/ 0 w 71005"/>
                <a:gd name="T3" fmla="*/ 66409 h 74600"/>
                <a:gd name="T4" fmla="*/ 13688 w 71005"/>
                <a:gd name="T5" fmla="*/ 74600 h 74600"/>
                <a:gd name="T6" fmla="*/ 71006 w 71005"/>
                <a:gd name="T7" fmla="*/ 496 h 74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09" name="Google Shape;496;p15">
              <a:extLst>
                <a:ext uri="{FF2B5EF4-FFF2-40B4-BE49-F238E27FC236}">
                  <a16:creationId xmlns:a16="http://schemas.microsoft.com/office/drawing/2014/main" id="{E0857824-E1B8-420C-8D11-66D62DFF0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4947" y="3815235"/>
              <a:ext cx="254367" cy="147732"/>
            </a:xfrm>
            <a:custGeom>
              <a:avLst/>
              <a:gdLst>
                <a:gd name="T0" fmla="*/ 0 w 254367"/>
                <a:gd name="T1" fmla="*/ 86201 h 147732"/>
                <a:gd name="T2" fmla="*/ 148096 w 254367"/>
                <a:gd name="T3" fmla="*/ 0 h 147732"/>
                <a:gd name="T4" fmla="*/ 254368 w 254367"/>
                <a:gd name="T5" fmla="*/ 61436 h 147732"/>
                <a:gd name="T6" fmla="*/ 106272 w 254367"/>
                <a:gd name="T7" fmla="*/ 147733 h 147732"/>
                <a:gd name="T8" fmla="*/ 0 w 254367"/>
                <a:gd name="T9" fmla="*/ 86201 h 147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10" name="Google Shape;497;p15">
              <a:extLst>
                <a:ext uri="{FF2B5EF4-FFF2-40B4-BE49-F238E27FC236}">
                  <a16:creationId xmlns:a16="http://schemas.microsoft.com/office/drawing/2014/main" id="{9F5A9683-06F6-45B4-B7F3-A5A1384CC6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4413" y="3821487"/>
              <a:ext cx="53706" cy="44771"/>
            </a:xfrm>
            <a:custGeom>
              <a:avLst/>
              <a:gdLst>
                <a:gd name="T0" fmla="*/ 49524 w 53706"/>
                <a:gd name="T1" fmla="*/ 35 h 44771"/>
                <a:gd name="T2" fmla="*/ 23194 w 53706"/>
                <a:gd name="T3" fmla="*/ 8607 h 44771"/>
                <a:gd name="T4" fmla="*/ 13688 w 53706"/>
                <a:gd name="T5" fmla="*/ 15561 h 44771"/>
                <a:gd name="T6" fmla="*/ 9315 w 53706"/>
                <a:gd name="T7" fmla="*/ 17846 h 44771"/>
                <a:gd name="T8" fmla="*/ 3327 w 53706"/>
                <a:gd name="T9" fmla="*/ 21752 h 44771"/>
                <a:gd name="T10" fmla="*/ 760 w 53706"/>
                <a:gd name="T11" fmla="*/ 30038 h 44771"/>
                <a:gd name="T12" fmla="*/ 190 w 53706"/>
                <a:gd name="T13" fmla="*/ 40802 h 44771"/>
                <a:gd name="T14" fmla="*/ 9696 w 53706"/>
                <a:gd name="T15" fmla="*/ 41945 h 44771"/>
                <a:gd name="T16" fmla="*/ 12072 w 53706"/>
                <a:gd name="T17" fmla="*/ 35468 h 44771"/>
                <a:gd name="T18" fmla="*/ 18346 w 53706"/>
                <a:gd name="T19" fmla="*/ 24133 h 44771"/>
                <a:gd name="T20" fmla="*/ 53706 w 53706"/>
                <a:gd name="T21" fmla="*/ 2130 h 44771"/>
                <a:gd name="T22" fmla="*/ 49524 w 53706"/>
                <a:gd name="T23" fmla="*/ 35 h 44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11" name="Google Shape;498;p15">
              <a:extLst>
                <a:ext uri="{FF2B5EF4-FFF2-40B4-BE49-F238E27FC236}">
                  <a16:creationId xmlns:a16="http://schemas.microsoft.com/office/drawing/2014/main" id="{A0E7FCFB-D872-4B02-93D9-28575AB5C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008" y="3530248"/>
              <a:ext cx="253611" cy="322722"/>
            </a:xfrm>
            <a:custGeom>
              <a:avLst/>
              <a:gdLst>
                <a:gd name="T0" fmla="*/ 250673 w 253611"/>
                <a:gd name="T1" fmla="*/ 25527 h 322722"/>
                <a:gd name="T2" fmla="*/ 216453 w 253611"/>
                <a:gd name="T3" fmla="*/ 0 h 322722"/>
                <a:gd name="T4" fmla="*/ 210180 w 253611"/>
                <a:gd name="T5" fmla="*/ 178308 h 322722"/>
                <a:gd name="T6" fmla="*/ 89270 w 253611"/>
                <a:gd name="T7" fmla="*/ 255556 h 322722"/>
                <a:gd name="T8" fmla="*/ 89270 w 253611"/>
                <a:gd name="T9" fmla="*/ 255556 h 322722"/>
                <a:gd name="T10" fmla="*/ 81095 w 253611"/>
                <a:gd name="T11" fmla="*/ 260604 h 322722"/>
                <a:gd name="T12" fmla="*/ 36134 w 253611"/>
                <a:gd name="T13" fmla="*/ 280225 h 322722"/>
                <a:gd name="T14" fmla="*/ 4860 w 253611"/>
                <a:gd name="T15" fmla="*/ 300228 h 322722"/>
                <a:gd name="T16" fmla="*/ 3 w 253611"/>
                <a:gd name="T17" fmla="*/ 305457 h 322722"/>
                <a:gd name="T18" fmla="*/ 1533 w 253611"/>
                <a:gd name="T19" fmla="*/ 308896 h 322722"/>
                <a:gd name="T20" fmla="*/ 30050 w 253611"/>
                <a:gd name="T21" fmla="*/ 298704 h 322722"/>
                <a:gd name="T22" fmla="*/ 30050 w 253611"/>
                <a:gd name="T23" fmla="*/ 299466 h 322722"/>
                <a:gd name="T24" fmla="*/ 35373 w 253611"/>
                <a:gd name="T25" fmla="*/ 308038 h 322722"/>
                <a:gd name="T26" fmla="*/ 37655 w 253611"/>
                <a:gd name="T27" fmla="*/ 308800 h 322722"/>
                <a:gd name="T28" fmla="*/ 38320 w 253611"/>
                <a:gd name="T29" fmla="*/ 311087 h 322722"/>
                <a:gd name="T30" fmla="*/ 45544 w 253611"/>
                <a:gd name="T31" fmla="*/ 316325 h 322722"/>
                <a:gd name="T32" fmla="*/ 45544 w 253611"/>
                <a:gd name="T33" fmla="*/ 316325 h 322722"/>
                <a:gd name="T34" fmla="*/ 55050 w 253611"/>
                <a:gd name="T35" fmla="*/ 322707 h 322722"/>
                <a:gd name="T36" fmla="*/ 62369 w 253611"/>
                <a:gd name="T37" fmla="*/ 319373 h 322722"/>
                <a:gd name="T38" fmla="*/ 88794 w 253611"/>
                <a:gd name="T39" fmla="*/ 300323 h 322722"/>
                <a:gd name="T40" fmla="*/ 108375 w 253611"/>
                <a:gd name="T41" fmla="*/ 282035 h 322722"/>
                <a:gd name="T42" fmla="*/ 243924 w 253611"/>
                <a:gd name="T43" fmla="*/ 219742 h 322722"/>
                <a:gd name="T44" fmla="*/ 250673 w 253611"/>
                <a:gd name="T45" fmla="*/ 25527 h 322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19512" name="Google Shape;499;p15">
              <a:extLst>
                <a:ext uri="{FF2B5EF4-FFF2-40B4-BE49-F238E27FC236}">
                  <a16:creationId xmlns:a16="http://schemas.microsoft.com/office/drawing/2014/main" id="{91E14401-64AA-491D-ABD6-4F94BD5A4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5891" y="3514431"/>
              <a:ext cx="72720" cy="103595"/>
            </a:xfrm>
            <a:custGeom>
              <a:avLst/>
              <a:gdLst>
                <a:gd name="T0" fmla="*/ 70816 w 72720"/>
                <a:gd name="T1" fmla="*/ 95541 h 103595"/>
                <a:gd name="T2" fmla="*/ 0 w 72720"/>
                <a:gd name="T3" fmla="*/ 96684 h 103595"/>
                <a:gd name="T4" fmla="*/ 4658 w 72720"/>
                <a:gd name="T5" fmla="*/ 36009 h 103595"/>
                <a:gd name="T6" fmla="*/ 34125 w 72720"/>
                <a:gd name="T7" fmla="*/ 195 h 103595"/>
                <a:gd name="T8" fmla="*/ 70816 w 72720"/>
                <a:gd name="T9" fmla="*/ 95541 h 103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19513" name="Google Shape;500;p15">
              <a:extLst>
                <a:ext uri="{FF2B5EF4-FFF2-40B4-BE49-F238E27FC236}">
                  <a16:creationId xmlns:a16="http://schemas.microsoft.com/office/drawing/2014/main" id="{333F219B-D9F8-4744-B7AE-BE4B3F39CA9C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19514" name="Google Shape;501;p15">
                <a:extLst>
                  <a:ext uri="{FF2B5EF4-FFF2-40B4-BE49-F238E27FC236}">
                    <a16:creationId xmlns:a16="http://schemas.microsoft.com/office/drawing/2014/main" id="{ED69ACDF-6A7C-4F1E-ADCF-39D45FFCA0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2107" y="4726590"/>
                <a:ext cx="85002" cy="305847"/>
              </a:xfrm>
              <a:custGeom>
                <a:avLst/>
                <a:gdLst>
                  <a:gd name="T0" fmla="*/ 18764 w 85002"/>
                  <a:gd name="T1" fmla="*/ 0 h 305847"/>
                  <a:gd name="T2" fmla="*/ 65056 w 85002"/>
                  <a:gd name="T3" fmla="*/ 70961 h 305847"/>
                  <a:gd name="T4" fmla="*/ 84963 w 85002"/>
                  <a:gd name="T5" fmla="*/ 196882 h 305847"/>
                  <a:gd name="T6" fmla="*/ 20098 w 85002"/>
                  <a:gd name="T7" fmla="*/ 305848 h 305847"/>
                  <a:gd name="T8" fmla="*/ 0 w 85002"/>
                  <a:gd name="T9" fmla="*/ 268986 h 305847"/>
                  <a:gd name="T10" fmla="*/ 45434 w 85002"/>
                  <a:gd name="T11" fmla="*/ 190500 h 305847"/>
                  <a:gd name="T12" fmla="*/ 20098 w 85002"/>
                  <a:gd name="T13" fmla="*/ 85058 h 305847"/>
                  <a:gd name="T14" fmla="*/ 18764 w 85002"/>
                  <a:gd name="T15" fmla="*/ 0 h 3058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15" name="Google Shape;502;p15">
                <a:extLst>
                  <a:ext uri="{FF2B5EF4-FFF2-40B4-BE49-F238E27FC236}">
                    <a16:creationId xmlns:a16="http://schemas.microsoft.com/office/drawing/2014/main" id="{EBC1E096-93F0-451A-A033-5B13F9560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366" y="5679962"/>
                <a:ext cx="123900" cy="70118"/>
              </a:xfrm>
              <a:custGeom>
                <a:avLst/>
                <a:gdLst>
                  <a:gd name="T0" fmla="*/ 117628 w 123900"/>
                  <a:gd name="T1" fmla="*/ 16845 h 70118"/>
                  <a:gd name="T2" fmla="*/ 79528 w 123900"/>
                  <a:gd name="T3" fmla="*/ 11701 h 70118"/>
                  <a:gd name="T4" fmla="*/ 1137 w 123900"/>
                  <a:gd name="T5" fmla="*/ 8082 h 70118"/>
                  <a:gd name="T6" fmla="*/ 31617 w 123900"/>
                  <a:gd name="T7" fmla="*/ 45229 h 70118"/>
                  <a:gd name="T8" fmla="*/ 92196 w 123900"/>
                  <a:gd name="T9" fmla="*/ 68470 h 70118"/>
                  <a:gd name="T10" fmla="*/ 118294 w 123900"/>
                  <a:gd name="T11" fmla="*/ 64851 h 70118"/>
                  <a:gd name="T12" fmla="*/ 117628 w 123900"/>
                  <a:gd name="T13" fmla="*/ 16845 h 70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16" name="Google Shape;503;p15">
                <a:extLst>
                  <a:ext uri="{FF2B5EF4-FFF2-40B4-BE49-F238E27FC236}">
                    <a16:creationId xmlns:a16="http://schemas.microsoft.com/office/drawing/2014/main" id="{89F12F55-4104-49D4-9679-5C400A0EFB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245" y="5691663"/>
                <a:ext cx="121939" cy="58416"/>
              </a:xfrm>
              <a:custGeom>
                <a:avLst/>
                <a:gdLst>
                  <a:gd name="T0" fmla="*/ 92127 w 121939"/>
                  <a:gd name="T1" fmla="*/ 51911 h 58416"/>
                  <a:gd name="T2" fmla="*/ 31548 w 121939"/>
                  <a:gd name="T3" fmla="*/ 28575 h 58416"/>
                  <a:gd name="T4" fmla="*/ 210 w 121939"/>
                  <a:gd name="T5" fmla="*/ 0 h 58416"/>
                  <a:gd name="T6" fmla="*/ 31548 w 121939"/>
                  <a:gd name="T7" fmla="*/ 33528 h 58416"/>
                  <a:gd name="T8" fmla="*/ 92127 w 121939"/>
                  <a:gd name="T9" fmla="*/ 56769 h 58416"/>
                  <a:gd name="T10" fmla="*/ 118225 w 121939"/>
                  <a:gd name="T11" fmla="*/ 53150 h 58416"/>
                  <a:gd name="T12" fmla="*/ 121940 w 121939"/>
                  <a:gd name="T13" fmla="*/ 46387 h 58416"/>
                  <a:gd name="T14" fmla="*/ 92127 w 121939"/>
                  <a:gd name="T15" fmla="*/ 51911 h 58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17" name="Google Shape;504;p15">
                <a:extLst>
                  <a:ext uri="{FF2B5EF4-FFF2-40B4-BE49-F238E27FC236}">
                    <a16:creationId xmlns:a16="http://schemas.microsoft.com/office/drawing/2014/main" id="{4A504709-0F36-40F8-AA43-E9D5D4823C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52" y="5600798"/>
                <a:ext cx="119416" cy="67472"/>
              </a:xfrm>
              <a:custGeom>
                <a:avLst/>
                <a:gdLst>
                  <a:gd name="T0" fmla="*/ 113384 w 119416"/>
                  <a:gd name="T1" fmla="*/ 16189 h 67472"/>
                  <a:gd name="T2" fmla="*/ 80142 w 119416"/>
                  <a:gd name="T3" fmla="*/ 11141 h 67472"/>
                  <a:gd name="T4" fmla="*/ 1085 w 119416"/>
                  <a:gd name="T5" fmla="*/ 7807 h 67472"/>
                  <a:gd name="T6" fmla="*/ 30422 w 119416"/>
                  <a:gd name="T7" fmla="*/ 43431 h 67472"/>
                  <a:gd name="T8" fmla="*/ 88715 w 119416"/>
                  <a:gd name="T9" fmla="*/ 65910 h 67472"/>
                  <a:gd name="T10" fmla="*/ 113861 w 119416"/>
                  <a:gd name="T11" fmla="*/ 62385 h 67472"/>
                  <a:gd name="T12" fmla="*/ 113384 w 119416"/>
                  <a:gd name="T13" fmla="*/ 16189 h 67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18" name="Google Shape;505;p15">
                <a:extLst>
                  <a:ext uri="{FF2B5EF4-FFF2-40B4-BE49-F238E27FC236}">
                    <a16:creationId xmlns:a16="http://schemas.microsoft.com/office/drawing/2014/main" id="{6EEB4CB3-E6D6-48EB-BED6-8256C6FE0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97" y="5611939"/>
                <a:ext cx="117340" cy="56332"/>
              </a:xfrm>
              <a:custGeom>
                <a:avLst/>
                <a:gdLst>
                  <a:gd name="T0" fmla="*/ 88670 w 117340"/>
                  <a:gd name="T1" fmla="*/ 50102 h 56332"/>
                  <a:gd name="T2" fmla="*/ 30377 w 117340"/>
                  <a:gd name="T3" fmla="*/ 27622 h 56332"/>
                  <a:gd name="T4" fmla="*/ 183 w 117340"/>
                  <a:gd name="T5" fmla="*/ 0 h 56332"/>
                  <a:gd name="T6" fmla="*/ 30377 w 117340"/>
                  <a:gd name="T7" fmla="*/ 32290 h 56332"/>
                  <a:gd name="T8" fmla="*/ 88670 w 117340"/>
                  <a:gd name="T9" fmla="*/ 54769 h 56332"/>
                  <a:gd name="T10" fmla="*/ 113816 w 117340"/>
                  <a:gd name="T11" fmla="*/ 51245 h 56332"/>
                  <a:gd name="T12" fmla="*/ 117341 w 117340"/>
                  <a:gd name="T13" fmla="*/ 44672 h 56332"/>
                  <a:gd name="T14" fmla="*/ 88670 w 117340"/>
                  <a:gd name="T15" fmla="*/ 50102 h 5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19" name="Google Shape;506;p15">
                <a:extLst>
                  <a:ext uri="{FF2B5EF4-FFF2-40B4-BE49-F238E27FC236}">
                    <a16:creationId xmlns:a16="http://schemas.microsoft.com/office/drawing/2014/main" id="{4F88BC69-7869-4579-92E5-1C3F3A30FA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409" y="4968525"/>
                <a:ext cx="238054" cy="732926"/>
              </a:xfrm>
              <a:custGeom>
                <a:avLst/>
                <a:gdLst>
                  <a:gd name="T0" fmla="*/ 216416 w 238054"/>
                  <a:gd name="T1" fmla="*/ 495014 h 732926"/>
                  <a:gd name="T2" fmla="*/ 204605 w 238054"/>
                  <a:gd name="T3" fmla="*/ 426911 h 732926"/>
                  <a:gd name="T4" fmla="*/ 218416 w 238054"/>
                  <a:gd name="T5" fmla="*/ 272415 h 732926"/>
                  <a:gd name="T6" fmla="*/ 237466 w 238054"/>
                  <a:gd name="T7" fmla="*/ 118300 h 732926"/>
                  <a:gd name="T8" fmla="*/ 197366 w 238054"/>
                  <a:gd name="T9" fmla="*/ 0 h 732926"/>
                  <a:gd name="T10" fmla="*/ 50014 w 238054"/>
                  <a:gd name="T11" fmla="*/ 11621 h 732926"/>
                  <a:gd name="T12" fmla="*/ 20582 w 238054"/>
                  <a:gd name="T13" fmla="*/ 136684 h 732926"/>
                  <a:gd name="T14" fmla="*/ 4199 w 238054"/>
                  <a:gd name="T15" fmla="*/ 449961 h 732926"/>
                  <a:gd name="T16" fmla="*/ 389 w 238054"/>
                  <a:gd name="T17" fmla="*/ 597313 h 732926"/>
                  <a:gd name="T18" fmla="*/ 4961 w 238054"/>
                  <a:gd name="T19" fmla="*/ 723233 h 732926"/>
                  <a:gd name="T20" fmla="*/ 41442 w 238054"/>
                  <a:gd name="T21" fmla="*/ 728091 h 732926"/>
                  <a:gd name="T22" fmla="*/ 84780 w 238054"/>
                  <a:gd name="T23" fmla="*/ 521970 h 732926"/>
                  <a:gd name="T24" fmla="*/ 79637 w 238054"/>
                  <a:gd name="T25" fmla="*/ 458343 h 732926"/>
                  <a:gd name="T26" fmla="*/ 98687 w 238054"/>
                  <a:gd name="T27" fmla="*/ 364236 h 732926"/>
                  <a:gd name="T28" fmla="*/ 133453 w 238054"/>
                  <a:gd name="T29" fmla="*/ 204502 h 732926"/>
                  <a:gd name="T30" fmla="*/ 136501 w 238054"/>
                  <a:gd name="T31" fmla="*/ 405289 h 732926"/>
                  <a:gd name="T32" fmla="*/ 151360 w 238054"/>
                  <a:gd name="T33" fmla="*/ 512064 h 732926"/>
                  <a:gd name="T34" fmla="*/ 162314 w 238054"/>
                  <a:gd name="T35" fmla="*/ 645890 h 732926"/>
                  <a:gd name="T36" fmla="*/ 194794 w 238054"/>
                  <a:gd name="T37" fmla="*/ 649224 h 732926"/>
                  <a:gd name="T38" fmla="*/ 216416 w 238054"/>
                  <a:gd name="T39" fmla="*/ 495014 h 732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20" name="Google Shape;507;p15">
                <a:extLst>
                  <a:ext uri="{FF2B5EF4-FFF2-40B4-BE49-F238E27FC236}">
                    <a16:creationId xmlns:a16="http://schemas.microsoft.com/office/drawing/2014/main" id="{0C1D8734-75A4-4069-ABE6-E80772846C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426" y="4968525"/>
                <a:ext cx="236925" cy="409866"/>
              </a:xfrm>
              <a:custGeom>
                <a:avLst/>
                <a:gdLst>
                  <a:gd name="T0" fmla="*/ 195968 w 236925"/>
                  <a:gd name="T1" fmla="*/ 0 h 409866"/>
                  <a:gd name="T2" fmla="*/ 236926 w 236925"/>
                  <a:gd name="T3" fmla="*/ 136684 h 409866"/>
                  <a:gd name="T4" fmla="*/ 219305 w 236925"/>
                  <a:gd name="T5" fmla="*/ 292227 h 409866"/>
                  <a:gd name="T6" fmla="*/ 213590 w 236925"/>
                  <a:gd name="T7" fmla="*/ 382429 h 409866"/>
                  <a:gd name="T8" fmla="*/ 2611 w 236925"/>
                  <a:gd name="T9" fmla="*/ 386715 h 409866"/>
                  <a:gd name="T10" fmla="*/ 20994 w 236925"/>
                  <a:gd name="T11" fmla="*/ 112490 h 409866"/>
                  <a:gd name="T12" fmla="*/ 46997 w 236925"/>
                  <a:gd name="T13" fmla="*/ 12002 h 409866"/>
                  <a:gd name="T14" fmla="*/ 195968 w 236925"/>
                  <a:gd name="T15" fmla="*/ 0 h 409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21" name="Google Shape;508;p15">
                <a:extLst>
                  <a:ext uri="{FF2B5EF4-FFF2-40B4-BE49-F238E27FC236}">
                    <a16:creationId xmlns:a16="http://schemas.microsoft.com/office/drawing/2014/main" id="{CB29DAB5-EB83-421B-AB6F-A0098D936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1702" y="4525767"/>
                <a:ext cx="160521" cy="258577"/>
              </a:xfrm>
              <a:custGeom>
                <a:avLst/>
                <a:gdLst>
                  <a:gd name="T0" fmla="*/ 150502 w 160521"/>
                  <a:gd name="T1" fmla="*/ 199966 h 258577"/>
                  <a:gd name="T2" fmla="*/ 113545 w 160521"/>
                  <a:gd name="T3" fmla="*/ 192155 h 258577"/>
                  <a:gd name="T4" fmla="*/ 110878 w 160521"/>
                  <a:gd name="T5" fmla="*/ 160532 h 258577"/>
                  <a:gd name="T6" fmla="*/ 118784 w 160521"/>
                  <a:gd name="T7" fmla="*/ 148912 h 258577"/>
                  <a:gd name="T8" fmla="*/ 156884 w 160521"/>
                  <a:gd name="T9" fmla="*/ 88999 h 258577"/>
                  <a:gd name="T10" fmla="*/ 85065 w 160521"/>
                  <a:gd name="T11" fmla="*/ 417 h 258577"/>
                  <a:gd name="T12" fmla="*/ 4579 w 160521"/>
                  <a:gd name="T13" fmla="*/ 65568 h 258577"/>
                  <a:gd name="T14" fmla="*/ 8008 w 160521"/>
                  <a:gd name="T15" fmla="*/ 158341 h 258577"/>
                  <a:gd name="T16" fmla="*/ 38012 w 160521"/>
                  <a:gd name="T17" fmla="*/ 188917 h 258577"/>
                  <a:gd name="T18" fmla="*/ 54395 w 160521"/>
                  <a:gd name="T19" fmla="*/ 186059 h 258577"/>
                  <a:gd name="T20" fmla="*/ 55347 w 160521"/>
                  <a:gd name="T21" fmla="*/ 209015 h 258577"/>
                  <a:gd name="T22" fmla="*/ 40488 w 160521"/>
                  <a:gd name="T23" fmla="*/ 230827 h 258577"/>
                  <a:gd name="T24" fmla="*/ 90114 w 160521"/>
                  <a:gd name="T25" fmla="*/ 258449 h 258577"/>
                  <a:gd name="T26" fmla="*/ 152883 w 160521"/>
                  <a:gd name="T27" fmla="*/ 224255 h 258577"/>
                  <a:gd name="T28" fmla="*/ 150502 w 160521"/>
                  <a:gd name="T29" fmla="*/ 199966 h 258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22" name="Google Shape;509;p15">
                <a:extLst>
                  <a:ext uri="{FF2B5EF4-FFF2-40B4-BE49-F238E27FC236}">
                    <a16:creationId xmlns:a16="http://schemas.microsoft.com/office/drawing/2014/main" id="{1F5D581D-866E-4102-B244-DCB5AA9B74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5825" y="4756088"/>
                <a:ext cx="61341" cy="108805"/>
              </a:xfrm>
              <a:custGeom>
                <a:avLst/>
                <a:gdLst>
                  <a:gd name="T0" fmla="*/ 9525 w 61341"/>
                  <a:gd name="T1" fmla="*/ 108806 h 108805"/>
                  <a:gd name="T2" fmla="*/ 61341 w 61341"/>
                  <a:gd name="T3" fmla="*/ 84993 h 108805"/>
                  <a:gd name="T4" fmla="*/ 26670 w 61341"/>
                  <a:gd name="T5" fmla="*/ 1745 h 108805"/>
                  <a:gd name="T6" fmla="*/ 0 w 61341"/>
                  <a:gd name="T7" fmla="*/ 92137 h 108805"/>
                  <a:gd name="T8" fmla="*/ 9525 w 61341"/>
                  <a:gd name="T9" fmla="*/ 108806 h 108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lnTo>
                      <a:pt x="9525" y="108806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23" name="Google Shape;510;p15">
                <a:extLst>
                  <a:ext uri="{FF2B5EF4-FFF2-40B4-BE49-F238E27FC236}">
                    <a16:creationId xmlns:a16="http://schemas.microsoft.com/office/drawing/2014/main" id="{1348D832-34FA-48FF-A78C-6FA3626BE3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3612" y="4724507"/>
                <a:ext cx="191546" cy="273865"/>
              </a:xfrm>
              <a:custGeom>
                <a:avLst/>
                <a:gdLst>
                  <a:gd name="T0" fmla="*/ 127349 w 191546"/>
                  <a:gd name="T1" fmla="*/ 560 h 273865"/>
                  <a:gd name="T2" fmla="*/ 111443 w 191546"/>
                  <a:gd name="T3" fmla="*/ 22562 h 273865"/>
                  <a:gd name="T4" fmla="*/ 62389 w 191546"/>
                  <a:gd name="T5" fmla="*/ 18753 h 273865"/>
                  <a:gd name="T6" fmla="*/ 11716 w 191546"/>
                  <a:gd name="T7" fmla="*/ 45613 h 273865"/>
                  <a:gd name="T8" fmla="*/ 0 w 191546"/>
                  <a:gd name="T9" fmla="*/ 161628 h 273865"/>
                  <a:gd name="T10" fmla="*/ 7810 w 191546"/>
                  <a:gd name="T11" fmla="*/ 256020 h 273865"/>
                  <a:gd name="T12" fmla="*/ 156781 w 191546"/>
                  <a:gd name="T13" fmla="*/ 244019 h 273865"/>
                  <a:gd name="T14" fmla="*/ 159734 w 191546"/>
                  <a:gd name="T15" fmla="*/ 212491 h 273865"/>
                  <a:gd name="T16" fmla="*/ 190405 w 191546"/>
                  <a:gd name="T17" fmla="*/ 60091 h 273865"/>
                  <a:gd name="T18" fmla="*/ 167259 w 191546"/>
                  <a:gd name="T19" fmla="*/ 2369 h 273865"/>
                  <a:gd name="T20" fmla="*/ 127349 w 191546"/>
                  <a:gd name="T21" fmla="*/ 560 h 273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24" name="Google Shape;511;p15">
                <a:extLst>
                  <a:ext uri="{FF2B5EF4-FFF2-40B4-BE49-F238E27FC236}">
                    <a16:creationId xmlns:a16="http://schemas.microsoft.com/office/drawing/2014/main" id="{F819CD21-1D0C-4A79-9C21-203F54E5D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0728" y="4780936"/>
                <a:ext cx="368747" cy="265455"/>
              </a:xfrm>
              <a:custGeom>
                <a:avLst/>
                <a:gdLst>
                  <a:gd name="T0" fmla="*/ 47613 w 368747"/>
                  <a:gd name="T1" fmla="*/ 190066 h 265455"/>
                  <a:gd name="T2" fmla="*/ 76188 w 368747"/>
                  <a:gd name="T3" fmla="*/ 198257 h 265455"/>
                  <a:gd name="T4" fmla="*/ 104097 w 368747"/>
                  <a:gd name="T5" fmla="*/ 207782 h 265455"/>
                  <a:gd name="T6" fmla="*/ 159246 w 368747"/>
                  <a:gd name="T7" fmla="*/ 190637 h 265455"/>
                  <a:gd name="T8" fmla="*/ 242114 w 368747"/>
                  <a:gd name="T9" fmla="*/ 128344 h 265455"/>
                  <a:gd name="T10" fmla="*/ 314504 w 368747"/>
                  <a:gd name="T11" fmla="*/ 24998 h 265455"/>
                  <a:gd name="T12" fmla="*/ 355842 w 368747"/>
                  <a:gd name="T13" fmla="*/ 1375 h 265455"/>
                  <a:gd name="T14" fmla="*/ 355842 w 368747"/>
                  <a:gd name="T15" fmla="*/ 52906 h 265455"/>
                  <a:gd name="T16" fmla="*/ 272975 w 368747"/>
                  <a:gd name="T17" fmla="*/ 161396 h 265455"/>
                  <a:gd name="T18" fmla="*/ 186583 w 368747"/>
                  <a:gd name="T19" fmla="*/ 222356 h 265455"/>
                  <a:gd name="T20" fmla="*/ 113907 w 368747"/>
                  <a:gd name="T21" fmla="*/ 247597 h 265455"/>
                  <a:gd name="T22" fmla="*/ 82665 w 368747"/>
                  <a:gd name="T23" fmla="*/ 258932 h 265455"/>
                  <a:gd name="T24" fmla="*/ 31707 w 368747"/>
                  <a:gd name="T25" fmla="*/ 264551 h 265455"/>
                  <a:gd name="T26" fmla="*/ 12085 w 368747"/>
                  <a:gd name="T27" fmla="*/ 255026 h 265455"/>
                  <a:gd name="T28" fmla="*/ 21039 w 368747"/>
                  <a:gd name="T29" fmla="*/ 249502 h 265455"/>
                  <a:gd name="T30" fmla="*/ 52662 w 368747"/>
                  <a:gd name="T31" fmla="*/ 248740 h 265455"/>
                  <a:gd name="T32" fmla="*/ 29325 w 368747"/>
                  <a:gd name="T33" fmla="*/ 247216 h 265455"/>
                  <a:gd name="T34" fmla="*/ 6656 w 368747"/>
                  <a:gd name="T35" fmla="*/ 241501 h 265455"/>
                  <a:gd name="T36" fmla="*/ 4179 w 368747"/>
                  <a:gd name="T37" fmla="*/ 227975 h 265455"/>
                  <a:gd name="T38" fmla="*/ 28944 w 368747"/>
                  <a:gd name="T39" fmla="*/ 231785 h 265455"/>
                  <a:gd name="T40" fmla="*/ 49518 w 368747"/>
                  <a:gd name="T41" fmla="*/ 231785 h 265455"/>
                  <a:gd name="T42" fmla="*/ 24277 w 368747"/>
                  <a:gd name="T43" fmla="*/ 225499 h 265455"/>
                  <a:gd name="T44" fmla="*/ 6656 w 368747"/>
                  <a:gd name="T45" fmla="*/ 214640 h 265455"/>
                  <a:gd name="T46" fmla="*/ 13228 w 368747"/>
                  <a:gd name="T47" fmla="*/ 206830 h 265455"/>
                  <a:gd name="T48" fmla="*/ 44089 w 368747"/>
                  <a:gd name="T49" fmla="*/ 213592 h 265455"/>
                  <a:gd name="T50" fmla="*/ 60853 w 368747"/>
                  <a:gd name="T51" fmla="*/ 211116 h 265455"/>
                  <a:gd name="T52" fmla="*/ 45232 w 368747"/>
                  <a:gd name="T53" fmla="*/ 205211 h 265455"/>
                  <a:gd name="T54" fmla="*/ 35707 w 368747"/>
                  <a:gd name="T55" fmla="*/ 187875 h 265455"/>
                  <a:gd name="T56" fmla="*/ 47613 w 368747"/>
                  <a:gd name="T57" fmla="*/ 190066 h 265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25" name="Google Shape;512;p15">
                <a:extLst>
                  <a:ext uri="{FF2B5EF4-FFF2-40B4-BE49-F238E27FC236}">
                    <a16:creationId xmlns:a16="http://schemas.microsoft.com/office/drawing/2014/main" id="{AE6527AF-2A57-4C07-A553-5F6652451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370" y="4765472"/>
                <a:ext cx="100785" cy="104755"/>
              </a:xfrm>
              <a:custGeom>
                <a:avLst/>
                <a:gdLst>
                  <a:gd name="T0" fmla="*/ 65151 w 100785"/>
                  <a:gd name="T1" fmla="*/ 104756 h 104755"/>
                  <a:gd name="T2" fmla="*/ 0 w 100785"/>
                  <a:gd name="T3" fmla="*/ 71704 h 104755"/>
                  <a:gd name="T4" fmla="*/ 39433 w 100785"/>
                  <a:gd name="T5" fmla="*/ 17030 h 104755"/>
                  <a:gd name="T6" fmla="*/ 90964 w 100785"/>
                  <a:gd name="T7" fmla="*/ 4838 h 104755"/>
                  <a:gd name="T8" fmla="*/ 90964 w 100785"/>
                  <a:gd name="T9" fmla="*/ 53511 h 104755"/>
                  <a:gd name="T10" fmla="*/ 65151 w 100785"/>
                  <a:gd name="T11" fmla="*/ 104756 h 104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19526" name="Google Shape;513;p15">
                <a:extLst>
                  <a:ext uri="{FF2B5EF4-FFF2-40B4-BE49-F238E27FC236}">
                    <a16:creationId xmlns:a16="http://schemas.microsoft.com/office/drawing/2014/main" id="{E3E28FF0-6229-4357-87E7-E3761B2504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4935" y="4525714"/>
                <a:ext cx="201012" cy="328692"/>
              </a:xfrm>
              <a:custGeom>
                <a:avLst/>
                <a:gdLst>
                  <a:gd name="T0" fmla="*/ 3726 w 201012"/>
                  <a:gd name="T1" fmla="*/ 41904 h 328692"/>
                  <a:gd name="T2" fmla="*/ 44874 w 201012"/>
                  <a:gd name="T3" fmla="*/ 11805 h 328692"/>
                  <a:gd name="T4" fmla="*/ 91737 w 201012"/>
                  <a:gd name="T5" fmla="*/ 470 h 328692"/>
                  <a:gd name="T6" fmla="*/ 164984 w 201012"/>
                  <a:gd name="T7" fmla="*/ 66193 h 328692"/>
                  <a:gd name="T8" fmla="*/ 176033 w 201012"/>
                  <a:gd name="T9" fmla="*/ 123343 h 328692"/>
                  <a:gd name="T10" fmla="*/ 189273 w 201012"/>
                  <a:gd name="T11" fmla="*/ 297555 h 328692"/>
                  <a:gd name="T12" fmla="*/ 51065 w 201012"/>
                  <a:gd name="T13" fmla="*/ 322510 h 328692"/>
                  <a:gd name="T14" fmla="*/ 13632 w 201012"/>
                  <a:gd name="T15" fmla="*/ 83528 h 328692"/>
                  <a:gd name="T16" fmla="*/ 3726 w 201012"/>
                  <a:gd name="T17" fmla="*/ 41904 h 3286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Google Shape;1015;p22">
            <a:extLst>
              <a:ext uri="{FF2B5EF4-FFF2-40B4-BE49-F238E27FC236}">
                <a16:creationId xmlns:a16="http://schemas.microsoft.com/office/drawing/2014/main" id="{21F4C733-3123-4AEC-B3CF-B525CF0700A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3F2C8216-B109-428A-A775-210144E77AC4}" type="slidenum">
              <a:rPr lang="en-US" altLang="en-US" sz="1200">
                <a:solidFill>
                  <a:srgbClr val="FFFFFF"/>
                </a:solidFill>
                <a:latin typeface="Barlow Light" panose="00000400000000000000" pitchFamily="2" charset="0"/>
                <a:sym typeface="Barlow Light" panose="00000400000000000000" pitchFamily="2" charset="0"/>
              </a:rPr>
              <a:pPr>
                <a:spcAft>
                  <a:spcPts val="600"/>
                </a:spcAft>
              </a:pPr>
              <a:t>8</a:t>
            </a:fld>
            <a:endParaRPr lang="en-US" altLang="en-US" sz="1200">
              <a:solidFill>
                <a:srgbClr val="FFFFFF"/>
              </a:solidFill>
              <a:latin typeface="Barlow Light" panose="00000400000000000000" pitchFamily="2" charset="0"/>
              <a:sym typeface="Barlow Light" panose="00000400000000000000" pitchFamily="2" charset="0"/>
            </a:endParaRPr>
          </a:p>
        </p:txBody>
      </p:sp>
      <p:pic>
        <p:nvPicPr>
          <p:cNvPr id="21507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5792788-80F2-4DD2-BA2C-360184C86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8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66F42F4-A124-4994-802F-5F5F3D3BB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Google Shape;405;p15">
            <a:extLst>
              <a:ext uri="{FF2B5EF4-FFF2-40B4-BE49-F238E27FC236}">
                <a16:creationId xmlns:a16="http://schemas.microsoft.com/office/drawing/2014/main" id="{E15AECD0-3246-4990-9CB4-E45D6EC1AB2E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1041400" y="1800225"/>
            <a:ext cx="4676775" cy="1160463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Raleway Thin" pitchFamily="2" charset="0"/>
              <a:buNone/>
            </a:pPr>
            <a:r>
              <a:rPr lang="en-US" altLang="en-US">
                <a:solidFill>
                  <a:schemeClr val="accent2"/>
                </a:solidFill>
                <a:latin typeface="Raleway Thin" pitchFamily="2" charset="0"/>
                <a:cs typeface="Arial" panose="020B0604020202020204" pitchFamily="34" charset="0"/>
                <a:sym typeface="Raleway Thin" pitchFamily="2" charset="0"/>
              </a:rPr>
              <a:t>Plugin Email</a:t>
            </a:r>
          </a:p>
        </p:txBody>
      </p:sp>
      <p:sp>
        <p:nvSpPr>
          <p:cNvPr id="23555" name="Google Shape;406;p15">
            <a:extLst>
              <a:ext uri="{FF2B5EF4-FFF2-40B4-BE49-F238E27FC236}">
                <a16:creationId xmlns:a16="http://schemas.microsoft.com/office/drawing/2014/main" id="{53D33EE7-74A2-44E7-9DFF-B1BF278436AA}"/>
              </a:ext>
            </a:extLst>
          </p:cNvPr>
          <p:cNvSpPr txBox="1">
            <a:spLocks noGrp="1" noChangeArrowheads="1"/>
          </p:cNvSpPr>
          <p:nvPr>
            <p:ph type="subTitle" idx="1"/>
          </p:nvPr>
        </p:nvSpPr>
        <p:spPr>
          <a:xfrm>
            <a:off x="1085850" y="3287713"/>
            <a:ext cx="4676775" cy="384175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757B89"/>
              </a:buClr>
              <a:buFont typeface="Barlow Light" panose="00000400000000000000" pitchFamily="2" charset="0"/>
              <a:buNone/>
            </a:pPr>
            <a:r>
              <a:rPr lang="en-US" altLang="en-US" sz="2000">
                <a:solidFill>
                  <a:srgbClr val="757B89"/>
                </a:solidFill>
                <a:latin typeface="Barlow Light" panose="00000400000000000000" pitchFamily="2" charset="0"/>
                <a:cs typeface="Arial" panose="020B0604020202020204" pitchFamily="34" charset="0"/>
                <a:sym typeface="Barlow Light" panose="00000400000000000000" pitchFamily="2" charset="0"/>
              </a:rPr>
              <a:t>This will show what the second feature of the plugin will do</a:t>
            </a:r>
          </a:p>
        </p:txBody>
      </p:sp>
      <p:sp>
        <p:nvSpPr>
          <p:cNvPr id="23556" name="Google Shape;407;p15">
            <a:extLst>
              <a:ext uri="{FF2B5EF4-FFF2-40B4-BE49-F238E27FC236}">
                <a16:creationId xmlns:a16="http://schemas.microsoft.com/office/drawing/2014/main" id="{745D0653-5365-46D6-978C-664FEDAFE9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866900"/>
            <a:ext cx="609600" cy="142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600" b="1">
                <a:solidFill>
                  <a:srgbClr val="FFFFFF"/>
                </a:solidFill>
                <a:latin typeface="Barlow" panose="00000500000000000000" pitchFamily="2" charset="0"/>
                <a:sym typeface="Barlow" panose="00000500000000000000" pitchFamily="2" charset="0"/>
              </a:rPr>
              <a:t>3</a:t>
            </a:r>
          </a:p>
        </p:txBody>
      </p:sp>
      <p:grpSp>
        <p:nvGrpSpPr>
          <p:cNvPr id="23557" name="Google Shape;408;p15">
            <a:extLst>
              <a:ext uri="{FF2B5EF4-FFF2-40B4-BE49-F238E27FC236}">
                <a16:creationId xmlns:a16="http://schemas.microsoft.com/office/drawing/2014/main" id="{75B5F4F9-2575-4425-9CA6-A6BBE1F351B8}"/>
              </a:ext>
            </a:extLst>
          </p:cNvPr>
          <p:cNvGrpSpPr>
            <a:grpSpLocks/>
          </p:cNvGrpSpPr>
          <p:nvPr/>
        </p:nvGrpSpPr>
        <p:grpSpPr bwMode="auto">
          <a:xfrm>
            <a:off x="5435600" y="912813"/>
            <a:ext cx="3238500" cy="3317875"/>
            <a:chOff x="2270525" y="117216"/>
            <a:chExt cx="4650765" cy="4762722"/>
          </a:xfrm>
        </p:grpSpPr>
        <p:sp>
          <p:nvSpPr>
            <p:cNvPr id="23558" name="Google Shape;409;p15">
              <a:extLst>
                <a:ext uri="{FF2B5EF4-FFF2-40B4-BE49-F238E27FC236}">
                  <a16:creationId xmlns:a16="http://schemas.microsoft.com/office/drawing/2014/main" id="{308CF685-27EB-4D6A-8ACA-A9642C528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0525" y="2788917"/>
              <a:ext cx="1367464" cy="791146"/>
            </a:xfrm>
            <a:custGeom>
              <a:avLst/>
              <a:gdLst>
                <a:gd name="T0" fmla="*/ 1367464 w 1367464"/>
                <a:gd name="T1" fmla="*/ 395573 h 791146"/>
                <a:gd name="T2" fmla="*/ 683732 w 1367464"/>
                <a:gd name="T3" fmla="*/ 791146 h 791146"/>
                <a:gd name="T4" fmla="*/ 0 w 1367464"/>
                <a:gd name="T5" fmla="*/ 395573 h 791146"/>
                <a:gd name="T6" fmla="*/ 683732 w 1367464"/>
                <a:gd name="T7" fmla="*/ 0 h 791146"/>
                <a:gd name="T8" fmla="*/ 1367464 w 1367464"/>
                <a:gd name="T9" fmla="*/ 395573 h 79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59" name="Google Shape;410;p15">
              <a:extLst>
                <a:ext uri="{FF2B5EF4-FFF2-40B4-BE49-F238E27FC236}">
                  <a16:creationId xmlns:a16="http://schemas.microsoft.com/office/drawing/2014/main" id="{51BD89DB-2EE8-4004-9A54-DE49E7559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5006" y="2921600"/>
              <a:ext cx="762723" cy="441198"/>
            </a:xfrm>
            <a:custGeom>
              <a:avLst/>
              <a:gdLst>
                <a:gd name="T0" fmla="*/ 762723 w 762723"/>
                <a:gd name="T1" fmla="*/ 220599 h 441198"/>
                <a:gd name="T2" fmla="*/ 381362 w 762723"/>
                <a:gd name="T3" fmla="*/ 441198 h 441198"/>
                <a:gd name="T4" fmla="*/ 0 w 762723"/>
                <a:gd name="T5" fmla="*/ 220599 h 441198"/>
                <a:gd name="T6" fmla="*/ 381362 w 762723"/>
                <a:gd name="T7" fmla="*/ 0 h 441198"/>
                <a:gd name="T8" fmla="*/ 762723 w 762723"/>
                <a:gd name="T9" fmla="*/ 220599 h 441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3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60" name="Google Shape;411;p15">
              <a:extLst>
                <a:ext uri="{FF2B5EF4-FFF2-40B4-BE49-F238E27FC236}">
                  <a16:creationId xmlns:a16="http://schemas.microsoft.com/office/drawing/2014/main" id="{987F8AC2-5335-4DF1-947E-99398AB674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4012" y="3000943"/>
              <a:ext cx="217486" cy="125920"/>
            </a:xfrm>
            <a:custGeom>
              <a:avLst/>
              <a:gdLst>
                <a:gd name="T0" fmla="*/ 217486 w 217486"/>
                <a:gd name="T1" fmla="*/ 62960 h 125920"/>
                <a:gd name="T2" fmla="*/ 108743 w 217486"/>
                <a:gd name="T3" fmla="*/ 125920 h 125920"/>
                <a:gd name="T4" fmla="*/ 0 w 217486"/>
                <a:gd name="T5" fmla="*/ 62960 h 125920"/>
                <a:gd name="T6" fmla="*/ 108743 w 217486"/>
                <a:gd name="T7" fmla="*/ 0 h 125920"/>
                <a:gd name="T8" fmla="*/ 217486 w 217486"/>
                <a:gd name="T9" fmla="*/ 62960 h 125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61" name="Google Shape;412;p15">
              <a:extLst>
                <a:ext uri="{FF2B5EF4-FFF2-40B4-BE49-F238E27FC236}">
                  <a16:creationId xmlns:a16="http://schemas.microsoft.com/office/drawing/2014/main" id="{D4F9AAAF-7015-4506-BBC4-D259D8065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1806" y="2229228"/>
              <a:ext cx="209121" cy="823531"/>
            </a:xfrm>
            <a:custGeom>
              <a:avLst/>
              <a:gdLst>
                <a:gd name="T0" fmla="*/ 0 w 209121"/>
                <a:gd name="T1" fmla="*/ 0 h 823531"/>
                <a:gd name="T2" fmla="*/ 209121 w 209121"/>
                <a:gd name="T3" fmla="*/ 0 h 823531"/>
                <a:gd name="T4" fmla="*/ 209121 w 209121"/>
                <a:gd name="T5" fmla="*/ 823532 h 823531"/>
                <a:gd name="T6" fmla="*/ 0 w 209121"/>
                <a:gd name="T7" fmla="*/ 823532 h 823531"/>
                <a:gd name="T8" fmla="*/ 0 w 209121"/>
                <a:gd name="T9" fmla="*/ 0 h 823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62" name="Google Shape;413;p15">
              <a:extLst>
                <a:ext uri="{FF2B5EF4-FFF2-40B4-BE49-F238E27FC236}">
                  <a16:creationId xmlns:a16="http://schemas.microsoft.com/office/drawing/2014/main" id="{14818E9B-AA30-4B4A-924F-A9782CD819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1826" y="2112223"/>
              <a:ext cx="249895" cy="580777"/>
            </a:xfrm>
            <a:custGeom>
              <a:avLst/>
              <a:gdLst>
                <a:gd name="T0" fmla="*/ 0 w 249895"/>
                <a:gd name="T1" fmla="*/ 107670 h 580777"/>
                <a:gd name="T2" fmla="*/ 125948 w 249895"/>
                <a:gd name="T3" fmla="*/ 580777 h 580777"/>
                <a:gd name="T4" fmla="*/ 249520 w 249895"/>
                <a:gd name="T5" fmla="*/ 102527 h 580777"/>
                <a:gd name="T6" fmla="*/ 0 w 249895"/>
                <a:gd name="T7" fmla="*/ 107670 h 5807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63" name="Google Shape;414;p15">
              <a:extLst>
                <a:ext uri="{FF2B5EF4-FFF2-40B4-BE49-F238E27FC236}">
                  <a16:creationId xmlns:a16="http://schemas.microsoft.com/office/drawing/2014/main" id="{5F6D7126-4F6D-40C4-A265-5E1D3E023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3659" y="1582290"/>
              <a:ext cx="397711" cy="625506"/>
            </a:xfrm>
            <a:custGeom>
              <a:avLst/>
              <a:gdLst>
                <a:gd name="T0" fmla="*/ 311306 w 397711"/>
                <a:gd name="T1" fmla="*/ 0 h 625506"/>
                <a:gd name="T2" fmla="*/ 33079 w 397711"/>
                <a:gd name="T3" fmla="*/ 271272 h 625506"/>
                <a:gd name="T4" fmla="*/ 0 w 397711"/>
                <a:gd name="T5" fmla="*/ 625507 h 625506"/>
                <a:gd name="T6" fmla="*/ 336495 w 397711"/>
                <a:gd name="T7" fmla="*/ 456438 h 625506"/>
                <a:gd name="T8" fmla="*/ 397711 w 397711"/>
                <a:gd name="T9" fmla="*/ 24384 h 625506"/>
                <a:gd name="T10" fmla="*/ 311306 w 397711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64" name="Google Shape;415;p15">
              <a:extLst>
                <a:ext uri="{FF2B5EF4-FFF2-40B4-BE49-F238E27FC236}">
                  <a16:creationId xmlns:a16="http://schemas.microsoft.com/office/drawing/2014/main" id="{39DA3155-F719-4253-B0A7-D31404FCE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4177" y="1582290"/>
              <a:ext cx="397710" cy="625506"/>
            </a:xfrm>
            <a:custGeom>
              <a:avLst/>
              <a:gdLst>
                <a:gd name="T0" fmla="*/ 86405 w 397710"/>
                <a:gd name="T1" fmla="*/ 0 h 625506"/>
                <a:gd name="T2" fmla="*/ 364537 w 397710"/>
                <a:gd name="T3" fmla="*/ 271272 h 625506"/>
                <a:gd name="T4" fmla="*/ 397711 w 397710"/>
                <a:gd name="T5" fmla="*/ 625507 h 625506"/>
                <a:gd name="T6" fmla="*/ 59980 w 397710"/>
                <a:gd name="T7" fmla="*/ 444722 h 625506"/>
                <a:gd name="T8" fmla="*/ 0 w 397710"/>
                <a:gd name="T9" fmla="*/ 24384 h 625506"/>
                <a:gd name="T10" fmla="*/ 86405 w 397710"/>
                <a:gd name="T11" fmla="*/ 0 h 625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65" name="Google Shape;416;p15">
              <a:extLst>
                <a:ext uri="{FF2B5EF4-FFF2-40B4-BE49-F238E27FC236}">
                  <a16:creationId xmlns:a16="http://schemas.microsoft.com/office/drawing/2014/main" id="{03179708-23F6-46F2-890D-826152C42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5951" y="2102641"/>
              <a:ext cx="276610" cy="160020"/>
            </a:xfrm>
            <a:custGeom>
              <a:avLst/>
              <a:gdLst>
                <a:gd name="T0" fmla="*/ 276611 w 276610"/>
                <a:gd name="T1" fmla="*/ 80010 h 160020"/>
                <a:gd name="T2" fmla="*/ 138305 w 276610"/>
                <a:gd name="T3" fmla="*/ 160020 h 160020"/>
                <a:gd name="T4" fmla="*/ 0 w 276610"/>
                <a:gd name="T5" fmla="*/ 80010 h 160020"/>
                <a:gd name="T6" fmla="*/ 138305 w 276610"/>
                <a:gd name="T7" fmla="*/ 0 h 160020"/>
                <a:gd name="T8" fmla="*/ 276611 w 276610"/>
                <a:gd name="T9" fmla="*/ 80010 h 160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66" name="Google Shape;417;p15">
              <a:extLst>
                <a:ext uri="{FF2B5EF4-FFF2-40B4-BE49-F238E27FC236}">
                  <a16:creationId xmlns:a16="http://schemas.microsoft.com/office/drawing/2014/main" id="{4A376DC5-1386-4BEC-A1FB-17AF73D42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2030632"/>
              <a:ext cx="418908" cy="74675"/>
            </a:xfrm>
            <a:custGeom>
              <a:avLst/>
              <a:gdLst>
                <a:gd name="T0" fmla="*/ 0 w 418908"/>
                <a:gd name="T1" fmla="*/ 72009 h 74675"/>
                <a:gd name="T2" fmla="*/ 0 w 418908"/>
                <a:gd name="T3" fmla="*/ 0 h 74675"/>
                <a:gd name="T4" fmla="*/ 418908 w 418908"/>
                <a:gd name="T5" fmla="*/ 0 h 74675"/>
                <a:gd name="T6" fmla="*/ 418908 w 418908"/>
                <a:gd name="T7" fmla="*/ 74676 h 74675"/>
                <a:gd name="T8" fmla="*/ 0 w 418908"/>
                <a:gd name="T9" fmla="*/ 72009 h 74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67" name="Google Shape;418;p15">
              <a:extLst>
                <a:ext uri="{FF2B5EF4-FFF2-40B4-BE49-F238E27FC236}">
                  <a16:creationId xmlns:a16="http://schemas.microsoft.com/office/drawing/2014/main" id="{E43C5BF8-6249-4BA6-B75B-61902F931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4565" y="1981197"/>
              <a:ext cx="419383" cy="242697"/>
            </a:xfrm>
            <a:custGeom>
              <a:avLst/>
              <a:gdLst>
                <a:gd name="T0" fmla="*/ 419384 w 419383"/>
                <a:gd name="T1" fmla="*/ 121348 h 242697"/>
                <a:gd name="T2" fmla="*/ 209692 w 419383"/>
                <a:gd name="T3" fmla="*/ 242697 h 242697"/>
                <a:gd name="T4" fmla="*/ 0 w 419383"/>
                <a:gd name="T5" fmla="*/ 121348 h 242697"/>
                <a:gd name="T6" fmla="*/ 209692 w 419383"/>
                <a:gd name="T7" fmla="*/ 0 h 242697"/>
                <a:gd name="T8" fmla="*/ 419384 w 419383"/>
                <a:gd name="T9" fmla="*/ 121348 h 242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68" name="Google Shape;419;p15">
              <a:extLst>
                <a:ext uri="{FF2B5EF4-FFF2-40B4-BE49-F238E27FC236}">
                  <a16:creationId xmlns:a16="http://schemas.microsoft.com/office/drawing/2014/main" id="{74348312-7293-4391-AF21-0134D71BD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7703" y="1845275"/>
              <a:ext cx="511777" cy="296036"/>
            </a:xfrm>
            <a:custGeom>
              <a:avLst/>
              <a:gdLst>
                <a:gd name="T0" fmla="*/ 511777 w 511777"/>
                <a:gd name="T1" fmla="*/ 148019 h 296036"/>
                <a:gd name="T2" fmla="*/ 255889 w 511777"/>
                <a:gd name="T3" fmla="*/ 296037 h 296036"/>
                <a:gd name="T4" fmla="*/ 0 w 511777"/>
                <a:gd name="T5" fmla="*/ 148019 h 296036"/>
                <a:gd name="T6" fmla="*/ 255889 w 511777"/>
                <a:gd name="T7" fmla="*/ 0 h 296036"/>
                <a:gd name="T8" fmla="*/ 511777 w 511777"/>
                <a:gd name="T9" fmla="*/ 148019 h 296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69" name="Google Shape;420;p15">
              <a:extLst>
                <a:ext uri="{FF2B5EF4-FFF2-40B4-BE49-F238E27FC236}">
                  <a16:creationId xmlns:a16="http://schemas.microsoft.com/office/drawing/2014/main" id="{B5821B07-9981-4763-81CF-68820507B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1484" y="530635"/>
              <a:ext cx="548516" cy="1538895"/>
            </a:xfrm>
            <a:custGeom>
              <a:avLst/>
              <a:gdLst>
                <a:gd name="T0" fmla="*/ 548433 w 548516"/>
                <a:gd name="T1" fmla="*/ 1199007 h 1538895"/>
                <a:gd name="T2" fmla="*/ 548433 w 548516"/>
                <a:gd name="T3" fmla="*/ 1199007 h 1538895"/>
                <a:gd name="T4" fmla="*/ 548433 w 548516"/>
                <a:gd name="T5" fmla="*/ 1233964 h 1538895"/>
                <a:gd name="T6" fmla="*/ 548433 w 548516"/>
                <a:gd name="T7" fmla="*/ 1262539 h 1538895"/>
                <a:gd name="T8" fmla="*/ 547292 w 548516"/>
                <a:gd name="T9" fmla="*/ 1299686 h 1538895"/>
                <a:gd name="T10" fmla="*/ 545486 w 548516"/>
                <a:gd name="T11" fmla="*/ 1342454 h 1538895"/>
                <a:gd name="T12" fmla="*/ 543109 w 548516"/>
                <a:gd name="T13" fmla="*/ 1381697 h 1538895"/>
                <a:gd name="T14" fmla="*/ 532653 w 548516"/>
                <a:gd name="T15" fmla="*/ 1490662 h 1538895"/>
                <a:gd name="T16" fmla="*/ 313456 w 548516"/>
                <a:gd name="T17" fmla="*/ 1498283 h 1538895"/>
                <a:gd name="T18" fmla="*/ 276384 w 548516"/>
                <a:gd name="T19" fmla="*/ 1477804 h 1538895"/>
                <a:gd name="T20" fmla="*/ 270871 w 548516"/>
                <a:gd name="T21" fmla="*/ 1477804 h 1538895"/>
                <a:gd name="T22" fmla="*/ 227526 w 548516"/>
                <a:gd name="T23" fmla="*/ 1497616 h 1538895"/>
                <a:gd name="T24" fmla="*/ 19735 w 548516"/>
                <a:gd name="T25" fmla="*/ 1490377 h 1538895"/>
                <a:gd name="T26" fmla="*/ 5097 w 548516"/>
                <a:gd name="T27" fmla="*/ 1380935 h 1538895"/>
                <a:gd name="T28" fmla="*/ 2721 w 548516"/>
                <a:gd name="T29" fmla="*/ 1341787 h 1538895"/>
                <a:gd name="T30" fmla="*/ 1010 w 548516"/>
                <a:gd name="T31" fmla="*/ 1299115 h 1538895"/>
                <a:gd name="T32" fmla="*/ 59 w 548516"/>
                <a:gd name="T33" fmla="*/ 1262158 h 1538895"/>
                <a:gd name="T34" fmla="*/ 59 w 548516"/>
                <a:gd name="T35" fmla="*/ 1233583 h 1538895"/>
                <a:gd name="T36" fmla="*/ 59 w 548516"/>
                <a:gd name="T37" fmla="*/ 1233583 h 1538895"/>
                <a:gd name="T38" fmla="*/ 59 w 548516"/>
                <a:gd name="T39" fmla="*/ 1198626 h 1538895"/>
                <a:gd name="T40" fmla="*/ 59 w 548516"/>
                <a:gd name="T41" fmla="*/ 1198626 h 1538895"/>
                <a:gd name="T42" fmla="*/ 149676 w 548516"/>
                <a:gd name="T43" fmla="*/ 108109 h 1538895"/>
                <a:gd name="T44" fmla="*/ 271727 w 548516"/>
                <a:gd name="T45" fmla="*/ 0 h 1538895"/>
                <a:gd name="T46" fmla="*/ 271727 w 548516"/>
                <a:gd name="T47" fmla="*/ 0 h 1538895"/>
                <a:gd name="T48" fmla="*/ 277240 w 548516"/>
                <a:gd name="T49" fmla="*/ 0 h 1538895"/>
                <a:gd name="T50" fmla="*/ 277240 w 548516"/>
                <a:gd name="T51" fmla="*/ 0 h 1538895"/>
                <a:gd name="T52" fmla="*/ 399196 w 548516"/>
                <a:gd name="T53" fmla="*/ 107728 h 1538895"/>
                <a:gd name="T54" fmla="*/ 548433 w 548516"/>
                <a:gd name="T55" fmla="*/ 1199007 h 1538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70" name="Google Shape;421;p15">
              <a:extLst>
                <a:ext uri="{FF2B5EF4-FFF2-40B4-BE49-F238E27FC236}">
                  <a16:creationId xmlns:a16="http://schemas.microsoft.com/office/drawing/2014/main" id="{44C7C114-B8EB-48D2-B035-D2564568D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1222531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9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71" name="Google Shape;422;p15">
              <a:extLst>
                <a:ext uri="{FF2B5EF4-FFF2-40B4-BE49-F238E27FC236}">
                  <a16:creationId xmlns:a16="http://schemas.microsoft.com/office/drawing/2014/main" id="{D9063715-5130-450D-9A3D-541610345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4088" y="1208338"/>
              <a:ext cx="221668" cy="222122"/>
            </a:xfrm>
            <a:custGeom>
              <a:avLst/>
              <a:gdLst>
                <a:gd name="T0" fmla="*/ 110834 w 221668"/>
                <a:gd name="T1" fmla="*/ 222123 h 222122"/>
                <a:gd name="T2" fmla="*/ 0 w 221668"/>
                <a:gd name="T3" fmla="*/ 111061 h 222122"/>
                <a:gd name="T4" fmla="*/ 110834 w 221668"/>
                <a:gd name="T5" fmla="*/ 0 h 222122"/>
                <a:gd name="T6" fmla="*/ 221669 w 221668"/>
                <a:gd name="T7" fmla="*/ 111061 h 222122"/>
                <a:gd name="T8" fmla="*/ 110834 w 221668"/>
                <a:gd name="T9" fmla="*/ 222123 h 222122"/>
                <a:gd name="T10" fmla="*/ 110834 w 221668"/>
                <a:gd name="T11" fmla="*/ 28384 h 222122"/>
                <a:gd name="T12" fmla="*/ 28231 w 221668"/>
                <a:gd name="T13" fmla="*/ 110966 h 222122"/>
                <a:gd name="T14" fmla="*/ 110644 w 221668"/>
                <a:gd name="T15" fmla="*/ 193738 h 222122"/>
                <a:gd name="T16" fmla="*/ 193247 w 221668"/>
                <a:gd name="T17" fmla="*/ 111157 h 222122"/>
                <a:gd name="T18" fmla="*/ 193247 w 221668"/>
                <a:gd name="T19" fmla="*/ 111061 h 222122"/>
                <a:gd name="T20" fmla="*/ 110834 w 221668"/>
                <a:gd name="T21" fmla="*/ 28384 h 222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72" name="Google Shape;423;p15">
              <a:extLst>
                <a:ext uri="{FF2B5EF4-FFF2-40B4-BE49-F238E27FC236}">
                  <a16:creationId xmlns:a16="http://schemas.microsoft.com/office/drawing/2014/main" id="{966E8F4A-0B0E-48A4-A486-401D98B37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8251" y="937733"/>
              <a:ext cx="193342" cy="193738"/>
            </a:xfrm>
            <a:custGeom>
              <a:avLst/>
              <a:gdLst>
                <a:gd name="T0" fmla="*/ 193342 w 193342"/>
                <a:gd name="T1" fmla="*/ 96869 h 193738"/>
                <a:gd name="T2" fmla="*/ 96671 w 193342"/>
                <a:gd name="T3" fmla="*/ 193738 h 193738"/>
                <a:gd name="T4" fmla="*/ 0 w 193342"/>
                <a:gd name="T5" fmla="*/ 96869 h 193738"/>
                <a:gd name="T6" fmla="*/ 96671 w 193342"/>
                <a:gd name="T7" fmla="*/ 0 h 193738"/>
                <a:gd name="T8" fmla="*/ 193342 w 193342"/>
                <a:gd name="T9" fmla="*/ 96869 h 19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73" name="Google Shape;424;p15">
              <a:extLst>
                <a:ext uri="{FF2B5EF4-FFF2-40B4-BE49-F238E27FC236}">
                  <a16:creationId xmlns:a16="http://schemas.microsoft.com/office/drawing/2014/main" id="{C55DAB83-5205-49FD-A90D-B64C112F79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3898" y="923636"/>
              <a:ext cx="221858" cy="222313"/>
            </a:xfrm>
            <a:custGeom>
              <a:avLst/>
              <a:gdLst>
                <a:gd name="T0" fmla="*/ 111025 w 221858"/>
                <a:gd name="T1" fmla="*/ 222314 h 222313"/>
                <a:gd name="T2" fmla="*/ 0 w 221858"/>
                <a:gd name="T3" fmla="*/ 111252 h 222313"/>
                <a:gd name="T4" fmla="*/ 110834 w 221858"/>
                <a:gd name="T5" fmla="*/ 0 h 222313"/>
                <a:gd name="T6" fmla="*/ 221859 w 221858"/>
                <a:gd name="T7" fmla="*/ 110966 h 222313"/>
                <a:gd name="T8" fmla="*/ 111025 w 221858"/>
                <a:gd name="T9" fmla="*/ 222314 h 222313"/>
                <a:gd name="T10" fmla="*/ 111025 w 221858"/>
                <a:gd name="T11" fmla="*/ 28575 h 222313"/>
                <a:gd name="T12" fmla="*/ 28422 w 221858"/>
                <a:gd name="T13" fmla="*/ 111157 h 222313"/>
                <a:gd name="T14" fmla="*/ 110834 w 221858"/>
                <a:gd name="T15" fmla="*/ 193929 h 222313"/>
                <a:gd name="T16" fmla="*/ 193437 w 221858"/>
                <a:gd name="T17" fmla="*/ 111347 h 222313"/>
                <a:gd name="T18" fmla="*/ 193437 w 221858"/>
                <a:gd name="T19" fmla="*/ 111157 h 222313"/>
                <a:gd name="T20" fmla="*/ 111025 w 221858"/>
                <a:gd name="T21" fmla="*/ 28385 h 222313"/>
                <a:gd name="T22" fmla="*/ 111025 w 221858"/>
                <a:gd name="T23" fmla="*/ 28575 h 222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lnTo>
                    <a:pt x="111025" y="28575"/>
                  </a:ln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74" name="Google Shape;425;p15">
              <a:extLst>
                <a:ext uri="{FF2B5EF4-FFF2-40B4-BE49-F238E27FC236}">
                  <a16:creationId xmlns:a16="http://schemas.microsoft.com/office/drawing/2014/main" id="{BFB65A73-3407-4D17-B6FC-E267C8F76B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593" y="1921189"/>
              <a:ext cx="549324" cy="167997"/>
            </a:xfrm>
            <a:custGeom>
              <a:avLst/>
              <a:gdLst>
                <a:gd name="T0" fmla="*/ 549324 w 549324"/>
                <a:gd name="T1" fmla="*/ 0 h 167997"/>
                <a:gd name="T2" fmla="*/ 549324 w 549324"/>
                <a:gd name="T3" fmla="*/ 35052 h 167997"/>
                <a:gd name="T4" fmla="*/ 471949 w 549324"/>
                <a:gd name="T5" fmla="*/ 120777 h 167997"/>
                <a:gd name="T6" fmla="*/ 77375 w 549324"/>
                <a:gd name="T7" fmla="*/ 120777 h 167997"/>
                <a:gd name="T8" fmla="*/ 0 w 549324"/>
                <a:gd name="T9" fmla="*/ 35052 h 167997"/>
                <a:gd name="T10" fmla="*/ 0 w 549324"/>
                <a:gd name="T11" fmla="*/ 35052 h 167997"/>
                <a:gd name="T12" fmla="*/ 0 w 549324"/>
                <a:gd name="T13" fmla="*/ 95 h 167997"/>
                <a:gd name="T14" fmla="*/ 77755 w 549324"/>
                <a:gd name="T15" fmla="*/ 87249 h 167997"/>
                <a:gd name="T16" fmla="*/ 472329 w 549324"/>
                <a:gd name="T17" fmla="*/ 87249 h 167997"/>
                <a:gd name="T18" fmla="*/ 549324 w 549324"/>
                <a:gd name="T19" fmla="*/ 0 h 167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75" name="Google Shape;426;p15">
              <a:extLst>
                <a:ext uri="{FF2B5EF4-FFF2-40B4-BE49-F238E27FC236}">
                  <a16:creationId xmlns:a16="http://schemas.microsoft.com/office/drawing/2014/main" id="{B13C38DD-E43E-49A8-B237-548479013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308" y="1976244"/>
              <a:ext cx="548753" cy="165782"/>
            </a:xfrm>
            <a:custGeom>
              <a:avLst/>
              <a:gdLst>
                <a:gd name="T0" fmla="*/ 548754 w 548753"/>
                <a:gd name="T1" fmla="*/ 381 h 165782"/>
                <a:gd name="T2" fmla="*/ 547613 w 548753"/>
                <a:gd name="T3" fmla="*/ 37433 h 165782"/>
                <a:gd name="T4" fmla="*/ 471569 w 548753"/>
                <a:gd name="T5" fmla="*/ 118491 h 165782"/>
                <a:gd name="T6" fmla="*/ 76995 w 548753"/>
                <a:gd name="T7" fmla="*/ 118491 h 165782"/>
                <a:gd name="T8" fmla="*/ 951 w 548753"/>
                <a:gd name="T9" fmla="*/ 36862 h 165782"/>
                <a:gd name="T10" fmla="*/ 0 w 548753"/>
                <a:gd name="T11" fmla="*/ 0 h 165782"/>
                <a:gd name="T12" fmla="*/ 76900 w 548753"/>
                <a:gd name="T13" fmla="*/ 84582 h 165782"/>
                <a:gd name="T14" fmla="*/ 471474 w 548753"/>
                <a:gd name="T15" fmla="*/ 84582 h 165782"/>
                <a:gd name="T16" fmla="*/ 548754 w 548753"/>
                <a:gd name="T17" fmla="*/ 381 h 165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76" name="Google Shape;427;p15">
              <a:extLst>
                <a:ext uri="{FF2B5EF4-FFF2-40B4-BE49-F238E27FC236}">
                  <a16:creationId xmlns:a16="http://schemas.microsoft.com/office/drawing/2014/main" id="{E5EBED7E-D5DF-4357-84CA-547C2B797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3349" y="1877470"/>
              <a:ext cx="542765" cy="158087"/>
            </a:xfrm>
            <a:custGeom>
              <a:avLst/>
              <a:gdLst>
                <a:gd name="T0" fmla="*/ 542765 w 542765"/>
                <a:gd name="T1" fmla="*/ 762 h 158087"/>
                <a:gd name="T2" fmla="*/ 468812 w 542765"/>
                <a:gd name="T3" fmla="*/ 76962 h 158087"/>
                <a:gd name="T4" fmla="*/ 74238 w 542765"/>
                <a:gd name="T5" fmla="*/ 76962 h 158087"/>
                <a:gd name="T6" fmla="*/ 0 w 542765"/>
                <a:gd name="T7" fmla="*/ 0 h 158087"/>
                <a:gd name="T8" fmla="*/ 2376 w 542765"/>
                <a:gd name="T9" fmla="*/ 39148 h 158087"/>
                <a:gd name="T10" fmla="*/ 74238 w 542765"/>
                <a:gd name="T11" fmla="*/ 110871 h 158087"/>
                <a:gd name="T12" fmla="*/ 224806 w 542765"/>
                <a:gd name="T13" fmla="*/ 155829 h 158087"/>
                <a:gd name="T14" fmla="*/ 310355 w 542765"/>
                <a:gd name="T15" fmla="*/ 156496 h 158087"/>
                <a:gd name="T16" fmla="*/ 468432 w 542765"/>
                <a:gd name="T17" fmla="*/ 110871 h 158087"/>
                <a:gd name="T18" fmla="*/ 540009 w 542765"/>
                <a:gd name="T19" fmla="*/ 39910 h 158087"/>
                <a:gd name="T20" fmla="*/ 542765 w 542765"/>
                <a:gd name="T21" fmla="*/ 762 h 158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lnTo>
                    <a:pt x="542765" y="7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77" name="Google Shape;428;p15">
              <a:extLst>
                <a:ext uri="{FF2B5EF4-FFF2-40B4-BE49-F238E27FC236}">
                  <a16:creationId xmlns:a16="http://schemas.microsoft.com/office/drawing/2014/main" id="{6D43CAD3-2F8F-4823-90D6-68E24B56D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9449" y="530444"/>
              <a:ext cx="249519" cy="126863"/>
            </a:xfrm>
            <a:custGeom>
              <a:avLst/>
              <a:gdLst>
                <a:gd name="T0" fmla="*/ 249520 w 249519"/>
                <a:gd name="T1" fmla="*/ 108109 h 126863"/>
                <a:gd name="T2" fmla="*/ 0 w 249519"/>
                <a:gd name="T3" fmla="*/ 108109 h 126863"/>
                <a:gd name="T4" fmla="*/ 122051 w 249519"/>
                <a:gd name="T5" fmla="*/ 0 h 126863"/>
                <a:gd name="T6" fmla="*/ 122051 w 249519"/>
                <a:gd name="T7" fmla="*/ 0 h 126863"/>
                <a:gd name="T8" fmla="*/ 127564 w 249519"/>
                <a:gd name="T9" fmla="*/ 0 h 126863"/>
                <a:gd name="T10" fmla="*/ 127564 w 249519"/>
                <a:gd name="T11" fmla="*/ 0 h 126863"/>
                <a:gd name="T12" fmla="*/ 249520 w 249519"/>
                <a:gd name="T13" fmla="*/ 108109 h 126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78" name="Google Shape;429;p15">
              <a:extLst>
                <a:ext uri="{FF2B5EF4-FFF2-40B4-BE49-F238E27FC236}">
                  <a16:creationId xmlns:a16="http://schemas.microsoft.com/office/drawing/2014/main" id="{D5333143-7885-4D76-A82B-D88060D625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4010" y="1583052"/>
              <a:ext cx="47432" cy="623982"/>
            </a:xfrm>
            <a:custGeom>
              <a:avLst/>
              <a:gdLst>
                <a:gd name="T0" fmla="*/ 0 w 47432"/>
                <a:gd name="T1" fmla="*/ 0 h 623982"/>
                <a:gd name="T2" fmla="*/ 47433 w 47432"/>
                <a:gd name="T3" fmla="*/ 0 h 623982"/>
                <a:gd name="T4" fmla="*/ 47433 w 47432"/>
                <a:gd name="T5" fmla="*/ 623983 h 623982"/>
                <a:gd name="T6" fmla="*/ 0 w 47432"/>
                <a:gd name="T7" fmla="*/ 623983 h 623982"/>
                <a:gd name="T8" fmla="*/ 0 w 47432"/>
                <a:gd name="T9" fmla="*/ 0 h 623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23579" name="Google Shape;430;p15">
              <a:extLst>
                <a:ext uri="{FF2B5EF4-FFF2-40B4-BE49-F238E27FC236}">
                  <a16:creationId xmlns:a16="http://schemas.microsoft.com/office/drawing/2014/main" id="{07EA950E-948D-4D54-86D5-69638911333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23623" name="Google Shape;431;p15">
                <a:extLst>
                  <a:ext uri="{FF2B5EF4-FFF2-40B4-BE49-F238E27FC236}">
                    <a16:creationId xmlns:a16="http://schemas.microsoft.com/office/drawing/2014/main" id="{DDF5951F-0D3E-4B4F-9B26-98B1462184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3722" y="4072604"/>
                <a:ext cx="1090544" cy="630910"/>
              </a:xfrm>
              <a:custGeom>
                <a:avLst/>
                <a:gdLst>
                  <a:gd name="T0" fmla="*/ 578197 w 1090544"/>
                  <a:gd name="T1" fmla="*/ 615410 h 630910"/>
                  <a:gd name="T2" fmla="*/ 26877 w 1090544"/>
                  <a:gd name="T3" fmla="*/ 296418 h 630910"/>
                  <a:gd name="T4" fmla="*/ 37998 w 1090544"/>
                  <a:gd name="T5" fmla="*/ 206597 h 630910"/>
                  <a:gd name="T6" fmla="*/ 395216 w 1090544"/>
                  <a:gd name="T7" fmla="*/ 0 h 630910"/>
                  <a:gd name="T8" fmla="*/ 1090545 w 1090544"/>
                  <a:gd name="T9" fmla="*/ 402241 h 630910"/>
                  <a:gd name="T10" fmla="*/ 733327 w 1090544"/>
                  <a:gd name="T11" fmla="*/ 608933 h 630910"/>
                  <a:gd name="T12" fmla="*/ 578197 w 1090544"/>
                  <a:gd name="T13" fmla="*/ 615410 h 630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24" name="Google Shape;432;p15">
                <a:extLst>
                  <a:ext uri="{FF2B5EF4-FFF2-40B4-BE49-F238E27FC236}">
                    <a16:creationId xmlns:a16="http://schemas.microsoft.com/office/drawing/2014/main" id="{BA719BB4-F9B7-467F-A55B-D18090CCA1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48886"/>
                <a:ext cx="1090601" cy="630901"/>
              </a:xfrm>
              <a:custGeom>
                <a:avLst/>
                <a:gdLst>
                  <a:gd name="T0" fmla="*/ 578158 w 1090601"/>
                  <a:gd name="T1" fmla="*/ 615410 h 630901"/>
                  <a:gd name="T2" fmla="*/ 26838 w 1090601"/>
                  <a:gd name="T3" fmla="*/ 296323 h 630901"/>
                  <a:gd name="T4" fmla="*/ 37960 w 1090601"/>
                  <a:gd name="T5" fmla="*/ 206597 h 630901"/>
                  <a:gd name="T6" fmla="*/ 395272 w 1090601"/>
                  <a:gd name="T7" fmla="*/ 0 h 630901"/>
                  <a:gd name="T8" fmla="*/ 1090601 w 1090601"/>
                  <a:gd name="T9" fmla="*/ 402241 h 630901"/>
                  <a:gd name="T10" fmla="*/ 733764 w 1090601"/>
                  <a:gd name="T11" fmla="*/ 608838 h 630901"/>
                  <a:gd name="T12" fmla="*/ 578158 w 1090601"/>
                  <a:gd name="T13" fmla="*/ 615410 h 630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25" name="Google Shape;433;p15">
                <a:extLst>
                  <a:ext uri="{FF2B5EF4-FFF2-40B4-BE49-F238E27FC236}">
                    <a16:creationId xmlns:a16="http://schemas.microsoft.com/office/drawing/2014/main" id="{B63316B7-F498-48C3-98D9-6C55D048D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2346" y="4430077"/>
                <a:ext cx="32128" cy="21050"/>
              </a:xfrm>
              <a:custGeom>
                <a:avLst/>
                <a:gdLst>
                  <a:gd name="T0" fmla="*/ 32129 w 32128"/>
                  <a:gd name="T1" fmla="*/ 21050 h 21050"/>
                  <a:gd name="T2" fmla="*/ 32129 w 32128"/>
                  <a:gd name="T3" fmla="*/ 0 h 21050"/>
                  <a:gd name="T4" fmla="*/ 0 w 32128"/>
                  <a:gd name="T5" fmla="*/ 18574 h 21050"/>
                  <a:gd name="T6" fmla="*/ 32129 w 32128"/>
                  <a:gd name="T7" fmla="*/ 21050 h 2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26" name="Google Shape;434;p15">
                <a:extLst>
                  <a:ext uri="{FF2B5EF4-FFF2-40B4-BE49-F238E27FC236}">
                    <a16:creationId xmlns:a16="http://schemas.microsoft.com/office/drawing/2014/main" id="{A7EFC7AB-B50C-4751-8726-57717C0E9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06" y="4285773"/>
                <a:ext cx="32984" cy="21431"/>
              </a:xfrm>
              <a:custGeom>
                <a:avLst/>
                <a:gdLst>
                  <a:gd name="T0" fmla="*/ 0 w 32984"/>
                  <a:gd name="T1" fmla="*/ 21431 h 21431"/>
                  <a:gd name="T2" fmla="*/ 0 w 32984"/>
                  <a:gd name="T3" fmla="*/ 0 h 21431"/>
                  <a:gd name="T4" fmla="*/ 32984 w 32984"/>
                  <a:gd name="T5" fmla="*/ 13716 h 21431"/>
                  <a:gd name="T6" fmla="*/ 0 w 32984"/>
                  <a:gd name="T7" fmla="*/ 21431 h 2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27" name="Google Shape;435;p15">
                <a:extLst>
                  <a:ext uri="{FF2B5EF4-FFF2-40B4-BE49-F238E27FC236}">
                    <a16:creationId xmlns:a16="http://schemas.microsoft.com/office/drawing/2014/main" id="{16303EED-FDC4-47A1-8C93-16570035D3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969" y="4027741"/>
                <a:ext cx="1090601" cy="630949"/>
              </a:xfrm>
              <a:custGeom>
                <a:avLst/>
                <a:gdLst>
                  <a:gd name="T0" fmla="*/ 578158 w 1090601"/>
                  <a:gd name="T1" fmla="*/ 615410 h 630949"/>
                  <a:gd name="T2" fmla="*/ 26838 w 1090601"/>
                  <a:gd name="T3" fmla="*/ 296418 h 630949"/>
                  <a:gd name="T4" fmla="*/ 37960 w 1090601"/>
                  <a:gd name="T5" fmla="*/ 206693 h 630949"/>
                  <a:gd name="T6" fmla="*/ 395272 w 1090601"/>
                  <a:gd name="T7" fmla="*/ 0 h 630949"/>
                  <a:gd name="T8" fmla="*/ 1090601 w 1090601"/>
                  <a:gd name="T9" fmla="*/ 402336 h 630949"/>
                  <a:gd name="T10" fmla="*/ 733764 w 1090601"/>
                  <a:gd name="T11" fmla="*/ 608934 h 630949"/>
                  <a:gd name="T12" fmla="*/ 578158 w 1090601"/>
                  <a:gd name="T13" fmla="*/ 615410 h 6309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28" name="Google Shape;436;p15">
                <a:extLst>
                  <a:ext uri="{FF2B5EF4-FFF2-40B4-BE49-F238E27FC236}">
                    <a16:creationId xmlns:a16="http://schemas.microsoft.com/office/drawing/2014/main" id="{090A9063-934A-467C-933C-C0EE2B7641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4927" y="3742563"/>
                <a:ext cx="779547" cy="687514"/>
              </a:xfrm>
              <a:custGeom>
                <a:avLst/>
                <a:gdLst>
                  <a:gd name="T0" fmla="*/ 86025 w 779547"/>
                  <a:gd name="T1" fmla="*/ 286131 h 687514"/>
                  <a:gd name="T2" fmla="*/ 0 w 779547"/>
                  <a:gd name="T3" fmla="*/ 0 h 687514"/>
                  <a:gd name="T4" fmla="*/ 702933 w 779547"/>
                  <a:gd name="T5" fmla="*/ 404050 h 687514"/>
                  <a:gd name="T6" fmla="*/ 779548 w 779547"/>
                  <a:gd name="T7" fmla="*/ 687514 h 687514"/>
                  <a:gd name="T8" fmla="*/ 86025 w 779547"/>
                  <a:gd name="T9" fmla="*/ 286131 h 687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29" name="Google Shape;437;p15">
                <a:extLst>
                  <a:ext uri="{FF2B5EF4-FFF2-40B4-BE49-F238E27FC236}">
                    <a16:creationId xmlns:a16="http://schemas.microsoft.com/office/drawing/2014/main" id="{73D758B7-A2BF-45FF-A70C-947746AAD1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4152" y="4405788"/>
                <a:ext cx="30322" cy="36004"/>
              </a:xfrm>
              <a:custGeom>
                <a:avLst/>
                <a:gdLst>
                  <a:gd name="T0" fmla="*/ 9981 w 30322"/>
                  <a:gd name="T1" fmla="*/ 36004 h 36004"/>
                  <a:gd name="T2" fmla="*/ 30323 w 30322"/>
                  <a:gd name="T3" fmla="*/ 24289 h 36004"/>
                  <a:gd name="T4" fmla="*/ 0 w 30322"/>
                  <a:gd name="T5" fmla="*/ 0 h 36004"/>
                  <a:gd name="T6" fmla="*/ 9981 w 30322"/>
                  <a:gd name="T7" fmla="*/ 36004 h 360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lnTo>
                      <a:pt x="9981" y="36004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30" name="Google Shape;438;p15">
                <a:extLst>
                  <a:ext uri="{FF2B5EF4-FFF2-40B4-BE49-F238E27FC236}">
                    <a16:creationId xmlns:a16="http://schemas.microsoft.com/office/drawing/2014/main" id="{C85516BC-2BC7-4D51-BF77-57BAA208B6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2779" y="3753326"/>
                <a:ext cx="781258" cy="688466"/>
              </a:xfrm>
              <a:custGeom>
                <a:avLst/>
                <a:gdLst>
                  <a:gd name="T0" fmla="*/ 86025 w 781258"/>
                  <a:gd name="T1" fmla="*/ 286131 h 688466"/>
                  <a:gd name="T2" fmla="*/ 0 w 781258"/>
                  <a:gd name="T3" fmla="*/ 0 h 688466"/>
                  <a:gd name="T4" fmla="*/ 702933 w 781258"/>
                  <a:gd name="T5" fmla="*/ 404051 h 688466"/>
                  <a:gd name="T6" fmla="*/ 781259 w 781258"/>
                  <a:gd name="T7" fmla="*/ 688467 h 688466"/>
                  <a:gd name="T8" fmla="*/ 86025 w 781258"/>
                  <a:gd name="T9" fmla="*/ 286131 h 688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31" name="Google Shape;439;p15">
                <a:extLst>
                  <a:ext uri="{FF2B5EF4-FFF2-40B4-BE49-F238E27FC236}">
                    <a16:creationId xmlns:a16="http://schemas.microsoft.com/office/drawing/2014/main" id="{4B567874-01CA-41C2-A0E2-98407DF23C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120" y="1047716"/>
                <a:ext cx="2859545" cy="3884751"/>
              </a:xfrm>
              <a:custGeom>
                <a:avLst/>
                <a:gdLst>
                  <a:gd name="T0" fmla="*/ 2790441 w 2859545"/>
                  <a:gd name="T1" fmla="*/ 3876709 h 3884751"/>
                  <a:gd name="T2" fmla="*/ 69105 w 2859545"/>
                  <a:gd name="T3" fmla="*/ 2302131 h 3884751"/>
                  <a:gd name="T4" fmla="*/ 0 w 2859545"/>
                  <a:gd name="T5" fmla="*/ 2169829 h 3884751"/>
                  <a:gd name="T6" fmla="*/ 0 w 2859545"/>
                  <a:gd name="T7" fmla="*/ 60708 h 3884751"/>
                  <a:gd name="T8" fmla="*/ 69105 w 2859545"/>
                  <a:gd name="T9" fmla="*/ 8320 h 3884751"/>
                  <a:gd name="T10" fmla="*/ 2790441 w 2859545"/>
                  <a:gd name="T11" fmla="*/ 1582517 h 3884751"/>
                  <a:gd name="T12" fmla="*/ 2859546 w 2859545"/>
                  <a:gd name="T13" fmla="*/ 1714819 h 3884751"/>
                  <a:gd name="T14" fmla="*/ 2859546 w 2859545"/>
                  <a:gd name="T15" fmla="*/ 3823940 h 3884751"/>
                  <a:gd name="T16" fmla="*/ 2790441 w 2859545"/>
                  <a:gd name="T17" fmla="*/ 3876709 h 3884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32" name="Google Shape;440;p15">
                <a:extLst>
                  <a:ext uri="{FF2B5EF4-FFF2-40B4-BE49-F238E27FC236}">
                    <a16:creationId xmlns:a16="http://schemas.microsoft.com/office/drawing/2014/main" id="{D41F918E-2447-4FEE-9B0E-F26A0976A1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7249" y="4838795"/>
                <a:ext cx="30132" cy="106965"/>
              </a:xfrm>
              <a:custGeom>
                <a:avLst/>
                <a:gdLst>
                  <a:gd name="T0" fmla="*/ 0 w 30132"/>
                  <a:gd name="T1" fmla="*/ 106966 h 106965"/>
                  <a:gd name="T2" fmla="*/ 30132 w 30132"/>
                  <a:gd name="T3" fmla="*/ 89535 h 106965"/>
                  <a:gd name="T4" fmla="*/ 17110 w 30132"/>
                  <a:gd name="T5" fmla="*/ 0 h 106965"/>
                  <a:gd name="T6" fmla="*/ 0 w 30132"/>
                  <a:gd name="T7" fmla="*/ 106966 h 1069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33" name="Google Shape;441;p15">
                <a:extLst>
                  <a:ext uri="{FF2B5EF4-FFF2-40B4-BE49-F238E27FC236}">
                    <a16:creationId xmlns:a16="http://schemas.microsoft.com/office/drawing/2014/main" id="{7E73936F-11A4-4363-953C-FBA296CF2E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8272" y="1051845"/>
                <a:ext cx="72337" cy="31155"/>
              </a:xfrm>
              <a:custGeom>
                <a:avLst/>
                <a:gdLst>
                  <a:gd name="T0" fmla="*/ 0 w 72337"/>
                  <a:gd name="T1" fmla="*/ 17240 h 31155"/>
                  <a:gd name="T2" fmla="*/ 29657 w 72337"/>
                  <a:gd name="T3" fmla="*/ 0 h 31155"/>
                  <a:gd name="T4" fmla="*/ 72337 w 72337"/>
                  <a:gd name="T5" fmla="*/ 24479 h 31155"/>
                  <a:gd name="T6" fmla="*/ 25760 w 72337"/>
                  <a:gd name="T7" fmla="*/ 31147 h 31155"/>
                  <a:gd name="T8" fmla="*/ 0 w 72337"/>
                  <a:gd name="T9" fmla="*/ 17240 h 31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34" name="Google Shape;442;p15">
                <a:extLst>
                  <a:ext uri="{FF2B5EF4-FFF2-40B4-BE49-F238E27FC236}">
                    <a16:creationId xmlns:a16="http://schemas.microsoft.com/office/drawing/2014/main" id="{D97CEA31-3F51-49E0-B69A-785C3ABB02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16" y="1062192"/>
                <a:ext cx="2859165" cy="3884558"/>
              </a:xfrm>
              <a:custGeom>
                <a:avLst/>
                <a:gdLst>
                  <a:gd name="T0" fmla="*/ 2790061 w 2859165"/>
                  <a:gd name="T1" fmla="*/ 3876234 h 3884558"/>
                  <a:gd name="T2" fmla="*/ 69105 w 2859165"/>
                  <a:gd name="T3" fmla="*/ 2302037 h 3884558"/>
                  <a:gd name="T4" fmla="*/ 0 w 2859165"/>
                  <a:gd name="T5" fmla="*/ 2169735 h 3884558"/>
                  <a:gd name="T6" fmla="*/ 0 w 2859165"/>
                  <a:gd name="T7" fmla="*/ 60614 h 3884558"/>
                  <a:gd name="T8" fmla="*/ 69105 w 2859165"/>
                  <a:gd name="T9" fmla="*/ 8322 h 3884558"/>
                  <a:gd name="T10" fmla="*/ 2790061 w 2859165"/>
                  <a:gd name="T11" fmla="*/ 1582519 h 3884558"/>
                  <a:gd name="T12" fmla="*/ 2859166 w 2859165"/>
                  <a:gd name="T13" fmla="*/ 1714821 h 3884558"/>
                  <a:gd name="T14" fmla="*/ 2859166 w 2859165"/>
                  <a:gd name="T15" fmla="*/ 3824132 h 3884558"/>
                  <a:gd name="T16" fmla="*/ 2790061 w 2859165"/>
                  <a:gd name="T17" fmla="*/ 3876234 h 38845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35" name="Google Shape;443;p15">
                <a:extLst>
                  <a:ext uri="{FF2B5EF4-FFF2-40B4-BE49-F238E27FC236}">
                    <a16:creationId xmlns:a16="http://schemas.microsoft.com/office/drawing/2014/main" id="{98A7F5EA-50B4-4B4F-A45B-E18F45A1F4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3368" y="1064955"/>
                <a:ext cx="2859260" cy="3884554"/>
              </a:xfrm>
              <a:custGeom>
                <a:avLst/>
                <a:gdLst>
                  <a:gd name="T0" fmla="*/ 2790156 w 2859260"/>
                  <a:gd name="T1" fmla="*/ 3876234 h 3884554"/>
                  <a:gd name="T2" fmla="*/ 69105 w 2859260"/>
                  <a:gd name="T3" fmla="*/ 2302037 h 3884554"/>
                  <a:gd name="T4" fmla="*/ 0 w 2859260"/>
                  <a:gd name="T5" fmla="*/ 2169735 h 3884554"/>
                  <a:gd name="T6" fmla="*/ 0 w 2859260"/>
                  <a:gd name="T7" fmla="*/ 60614 h 3884554"/>
                  <a:gd name="T8" fmla="*/ 69105 w 2859260"/>
                  <a:gd name="T9" fmla="*/ 8322 h 3884554"/>
                  <a:gd name="T10" fmla="*/ 2790156 w 2859260"/>
                  <a:gd name="T11" fmla="*/ 1582995 h 3884554"/>
                  <a:gd name="T12" fmla="*/ 2859261 w 2859260"/>
                  <a:gd name="T13" fmla="*/ 1715297 h 3884554"/>
                  <a:gd name="T14" fmla="*/ 2859261 w 2859260"/>
                  <a:gd name="T15" fmla="*/ 3823847 h 3884554"/>
                  <a:gd name="T16" fmla="*/ 2790156 w 2859260"/>
                  <a:gd name="T17" fmla="*/ 3876234 h 3884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36" name="Google Shape;444;p15">
                <a:extLst>
                  <a:ext uri="{FF2B5EF4-FFF2-40B4-BE49-F238E27FC236}">
                    <a16:creationId xmlns:a16="http://schemas.microsoft.com/office/drawing/2014/main" id="{412BFE2E-77A2-4DA0-B452-8C76D9FD51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8443" y="1110406"/>
                <a:ext cx="2788159" cy="3702480"/>
              </a:xfrm>
              <a:custGeom>
                <a:avLst/>
                <a:gdLst>
                  <a:gd name="T0" fmla="*/ 2786734 w 2788159"/>
                  <a:gd name="T1" fmla="*/ 3702481 h 3702480"/>
                  <a:gd name="T2" fmla="*/ 0 w 2788159"/>
                  <a:gd name="T3" fmla="*/ 2089993 h 3702480"/>
                  <a:gd name="T4" fmla="*/ 951 w 2788159"/>
                  <a:gd name="T5" fmla="*/ 23640 h 3702480"/>
                  <a:gd name="T6" fmla="*/ 34030 w 2788159"/>
                  <a:gd name="T7" fmla="*/ 4590 h 3702480"/>
                  <a:gd name="T8" fmla="*/ 2755080 w 2788159"/>
                  <a:gd name="T9" fmla="*/ 1578691 h 3702480"/>
                  <a:gd name="T10" fmla="*/ 2788160 w 2788159"/>
                  <a:gd name="T11" fmla="*/ 1635841 h 3702480"/>
                  <a:gd name="T12" fmla="*/ 2786734 w 2788159"/>
                  <a:gd name="T13" fmla="*/ 3702481 h 3702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lnTo>
                      <a:pt x="2786734" y="370248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37" name="Google Shape;445;p15">
                <a:extLst>
                  <a:ext uri="{FF2B5EF4-FFF2-40B4-BE49-F238E27FC236}">
                    <a16:creationId xmlns:a16="http://schemas.microsoft.com/office/drawing/2014/main" id="{6169114E-FF33-4D0F-851A-614E68E2DA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1403396"/>
                <a:ext cx="919754" cy="618313"/>
              </a:xfrm>
              <a:custGeom>
                <a:avLst/>
                <a:gdLst>
                  <a:gd name="T0" fmla="*/ 906256 w 919754"/>
                  <a:gd name="T1" fmla="*/ 616665 h 618313"/>
                  <a:gd name="T2" fmla="*/ 13498 w 919754"/>
                  <a:gd name="T3" fmla="*/ 100220 h 618313"/>
                  <a:gd name="T4" fmla="*/ 0 w 919754"/>
                  <a:gd name="T5" fmla="*/ 74217 h 618313"/>
                  <a:gd name="T6" fmla="*/ 0 w 919754"/>
                  <a:gd name="T7" fmla="*/ 11828 h 618313"/>
                  <a:gd name="T8" fmla="*/ 13498 w 919754"/>
                  <a:gd name="T9" fmla="*/ 1541 h 618313"/>
                  <a:gd name="T10" fmla="*/ 906256 w 919754"/>
                  <a:gd name="T11" fmla="*/ 517986 h 618313"/>
                  <a:gd name="T12" fmla="*/ 919754 w 919754"/>
                  <a:gd name="T13" fmla="*/ 543990 h 618313"/>
                  <a:gd name="T14" fmla="*/ 919754 w 919754"/>
                  <a:gd name="T15" fmla="*/ 606378 h 618313"/>
                  <a:gd name="T16" fmla="*/ 906256 w 919754"/>
                  <a:gd name="T17" fmla="*/ 616665 h 618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38" name="Google Shape;446;p15">
                <a:extLst>
                  <a:ext uri="{FF2B5EF4-FFF2-40B4-BE49-F238E27FC236}">
                    <a16:creationId xmlns:a16="http://schemas.microsoft.com/office/drawing/2014/main" id="{B2861D9C-9A9A-4249-8ECA-288B09D2E7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584712"/>
                <a:ext cx="686298" cy="451951"/>
              </a:xfrm>
              <a:custGeom>
                <a:avLst/>
                <a:gdLst>
                  <a:gd name="T0" fmla="*/ 672991 w 686298"/>
                  <a:gd name="T1" fmla="*/ 450304 h 451951"/>
                  <a:gd name="T2" fmla="*/ 13593 w 686298"/>
                  <a:gd name="T3" fmla="*/ 68827 h 451951"/>
                  <a:gd name="T4" fmla="*/ 0 w 686298"/>
                  <a:gd name="T5" fmla="*/ 42919 h 451951"/>
                  <a:gd name="T6" fmla="*/ 0 w 686298"/>
                  <a:gd name="T7" fmla="*/ 11868 h 451951"/>
                  <a:gd name="T8" fmla="*/ 13593 w 686298"/>
                  <a:gd name="T9" fmla="*/ 1581 h 451951"/>
                  <a:gd name="T10" fmla="*/ 672991 w 686298"/>
                  <a:gd name="T11" fmla="*/ 383057 h 451951"/>
                  <a:gd name="T12" fmla="*/ 686299 w 686298"/>
                  <a:gd name="T13" fmla="*/ 408965 h 451951"/>
                  <a:gd name="T14" fmla="*/ 686299 w 686298"/>
                  <a:gd name="T15" fmla="*/ 440017 h 451951"/>
                  <a:gd name="T16" fmla="*/ 672991 w 686298"/>
                  <a:gd name="T17" fmla="*/ 450304 h 4519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39" name="Google Shape;447;p15">
                <a:extLst>
                  <a:ext uri="{FF2B5EF4-FFF2-40B4-BE49-F238E27FC236}">
                    <a16:creationId xmlns:a16="http://schemas.microsoft.com/office/drawing/2014/main" id="{F67CB463-691E-4A1A-A071-810B6D815E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702632"/>
                <a:ext cx="686488" cy="451759"/>
              </a:xfrm>
              <a:custGeom>
                <a:avLst/>
                <a:gdLst>
                  <a:gd name="T0" fmla="*/ 672991 w 686488"/>
                  <a:gd name="T1" fmla="*/ 450018 h 451759"/>
                  <a:gd name="T2" fmla="*/ 13593 w 686488"/>
                  <a:gd name="T3" fmla="*/ 69018 h 451759"/>
                  <a:gd name="T4" fmla="*/ 0 w 686488"/>
                  <a:gd name="T5" fmla="*/ 43110 h 451759"/>
                  <a:gd name="T6" fmla="*/ 0 w 686488"/>
                  <a:gd name="T7" fmla="*/ 11868 h 451759"/>
                  <a:gd name="T8" fmla="*/ 13593 w 686488"/>
                  <a:gd name="T9" fmla="*/ 1581 h 451759"/>
                  <a:gd name="T10" fmla="*/ 672991 w 686488"/>
                  <a:gd name="T11" fmla="*/ 383343 h 451759"/>
                  <a:gd name="T12" fmla="*/ 686489 w 686488"/>
                  <a:gd name="T13" fmla="*/ 409251 h 451759"/>
                  <a:gd name="T14" fmla="*/ 686489 w 686488"/>
                  <a:gd name="T15" fmla="*/ 440302 h 451759"/>
                  <a:gd name="T16" fmla="*/ 672991 w 686488"/>
                  <a:gd name="T17" fmla="*/ 450018 h 451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40" name="Google Shape;448;p15">
                <a:extLst>
                  <a:ext uri="{FF2B5EF4-FFF2-40B4-BE49-F238E27FC236}">
                    <a16:creationId xmlns:a16="http://schemas.microsoft.com/office/drawing/2014/main" id="{4D8E8D02-416F-4AEB-B644-B5DB5DFE9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1820170"/>
                <a:ext cx="562156" cy="379997"/>
              </a:xfrm>
              <a:custGeom>
                <a:avLst/>
                <a:gdLst>
                  <a:gd name="T0" fmla="*/ 548564 w 562156"/>
                  <a:gd name="T1" fmla="*/ 378390 h 379997"/>
                  <a:gd name="T2" fmla="*/ 13593 w 562156"/>
                  <a:gd name="T3" fmla="*/ 68827 h 379997"/>
                  <a:gd name="T4" fmla="*/ 0 w 562156"/>
                  <a:gd name="T5" fmla="*/ 42919 h 379997"/>
                  <a:gd name="T6" fmla="*/ 0 w 562156"/>
                  <a:gd name="T7" fmla="*/ 11868 h 379997"/>
                  <a:gd name="T8" fmla="*/ 13593 w 562156"/>
                  <a:gd name="T9" fmla="*/ 1581 h 379997"/>
                  <a:gd name="T10" fmla="*/ 548564 w 562156"/>
                  <a:gd name="T11" fmla="*/ 311048 h 379997"/>
                  <a:gd name="T12" fmla="*/ 562157 w 562156"/>
                  <a:gd name="T13" fmla="*/ 337051 h 379997"/>
                  <a:gd name="T14" fmla="*/ 562157 w 562156"/>
                  <a:gd name="T15" fmla="*/ 368103 h 379997"/>
                  <a:gd name="T16" fmla="*/ 548564 w 562156"/>
                  <a:gd name="T17" fmla="*/ 378390 h 379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41" name="Google Shape;449;p15">
                <a:extLst>
                  <a:ext uri="{FF2B5EF4-FFF2-40B4-BE49-F238E27FC236}">
                    <a16:creationId xmlns:a16="http://schemas.microsoft.com/office/drawing/2014/main" id="{8103A797-3A5C-462B-8EF1-ABBD6B57F0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166" y="2639293"/>
                <a:ext cx="919754" cy="618340"/>
              </a:xfrm>
              <a:custGeom>
                <a:avLst/>
                <a:gdLst>
                  <a:gd name="T0" fmla="*/ 906256 w 919754"/>
                  <a:gd name="T1" fmla="*/ 616732 h 618340"/>
                  <a:gd name="T2" fmla="*/ 13498 w 919754"/>
                  <a:gd name="T3" fmla="*/ 100287 h 618340"/>
                  <a:gd name="T4" fmla="*/ 0 w 919754"/>
                  <a:gd name="T5" fmla="*/ 74284 h 618340"/>
                  <a:gd name="T6" fmla="*/ 0 w 919754"/>
                  <a:gd name="T7" fmla="*/ 11895 h 618340"/>
                  <a:gd name="T8" fmla="*/ 13498 w 919754"/>
                  <a:gd name="T9" fmla="*/ 1608 h 618340"/>
                  <a:gd name="T10" fmla="*/ 906256 w 919754"/>
                  <a:gd name="T11" fmla="*/ 518053 h 618340"/>
                  <a:gd name="T12" fmla="*/ 919754 w 919754"/>
                  <a:gd name="T13" fmla="*/ 544057 h 618340"/>
                  <a:gd name="T14" fmla="*/ 919754 w 919754"/>
                  <a:gd name="T15" fmla="*/ 606445 h 618340"/>
                  <a:gd name="T16" fmla="*/ 906256 w 919754"/>
                  <a:gd name="T17" fmla="*/ 616732 h 618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42" name="Google Shape;450;p15">
                <a:extLst>
                  <a:ext uri="{FF2B5EF4-FFF2-40B4-BE49-F238E27FC236}">
                    <a16:creationId xmlns:a16="http://schemas.microsoft.com/office/drawing/2014/main" id="{8D340A31-12E5-4D63-9246-F77A83B3B4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821069"/>
                <a:ext cx="686488" cy="451519"/>
              </a:xfrm>
              <a:custGeom>
                <a:avLst/>
                <a:gdLst>
                  <a:gd name="T0" fmla="*/ 672991 w 686488"/>
                  <a:gd name="T1" fmla="*/ 449910 h 451519"/>
                  <a:gd name="T2" fmla="*/ 13593 w 686488"/>
                  <a:gd name="T3" fmla="*/ 68910 h 451519"/>
                  <a:gd name="T4" fmla="*/ 0 w 686488"/>
                  <a:gd name="T5" fmla="*/ 42907 h 451519"/>
                  <a:gd name="T6" fmla="*/ 0 w 686488"/>
                  <a:gd name="T7" fmla="*/ 11856 h 451519"/>
                  <a:gd name="T8" fmla="*/ 13593 w 686488"/>
                  <a:gd name="T9" fmla="*/ 1664 h 451519"/>
                  <a:gd name="T10" fmla="*/ 672991 w 686488"/>
                  <a:gd name="T11" fmla="*/ 382664 h 451519"/>
                  <a:gd name="T12" fmla="*/ 686489 w 686488"/>
                  <a:gd name="T13" fmla="*/ 408667 h 451519"/>
                  <a:gd name="T14" fmla="*/ 686489 w 686488"/>
                  <a:gd name="T15" fmla="*/ 439719 h 451519"/>
                  <a:gd name="T16" fmla="*/ 672991 w 686488"/>
                  <a:gd name="T17" fmla="*/ 449910 h 451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43" name="Google Shape;451;p15">
                <a:extLst>
                  <a:ext uri="{FF2B5EF4-FFF2-40B4-BE49-F238E27FC236}">
                    <a16:creationId xmlns:a16="http://schemas.microsoft.com/office/drawing/2014/main" id="{CA16F11E-8936-4A6C-B1B1-3596770304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2938486"/>
                <a:ext cx="686488" cy="451826"/>
              </a:xfrm>
              <a:custGeom>
                <a:avLst/>
                <a:gdLst>
                  <a:gd name="T0" fmla="*/ 672991 w 686488"/>
                  <a:gd name="T1" fmla="*/ 450223 h 451826"/>
                  <a:gd name="T2" fmla="*/ 13593 w 686488"/>
                  <a:gd name="T3" fmla="*/ 68747 h 451826"/>
                  <a:gd name="T4" fmla="*/ 0 w 686488"/>
                  <a:gd name="T5" fmla="*/ 42839 h 451826"/>
                  <a:gd name="T6" fmla="*/ 0 w 686488"/>
                  <a:gd name="T7" fmla="*/ 11787 h 451826"/>
                  <a:gd name="T8" fmla="*/ 13593 w 686488"/>
                  <a:gd name="T9" fmla="*/ 1595 h 451826"/>
                  <a:gd name="T10" fmla="*/ 672991 w 686488"/>
                  <a:gd name="T11" fmla="*/ 382595 h 451826"/>
                  <a:gd name="T12" fmla="*/ 686489 w 686488"/>
                  <a:gd name="T13" fmla="*/ 408599 h 451826"/>
                  <a:gd name="T14" fmla="*/ 686489 w 686488"/>
                  <a:gd name="T15" fmla="*/ 439650 h 451826"/>
                  <a:gd name="T16" fmla="*/ 672991 w 686488"/>
                  <a:gd name="T17" fmla="*/ 450223 h 451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44" name="Google Shape;452;p15">
                <a:extLst>
                  <a:ext uri="{FF2B5EF4-FFF2-40B4-BE49-F238E27FC236}">
                    <a16:creationId xmlns:a16="http://schemas.microsoft.com/office/drawing/2014/main" id="{DEF62BF0-FFF0-44F0-99EE-C983A47752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158" y="3056051"/>
                <a:ext cx="562156" cy="379920"/>
              </a:xfrm>
              <a:custGeom>
                <a:avLst/>
                <a:gdLst>
                  <a:gd name="T0" fmla="*/ 548564 w 562156"/>
                  <a:gd name="T1" fmla="*/ 378378 h 379920"/>
                  <a:gd name="T2" fmla="*/ 13593 w 562156"/>
                  <a:gd name="T3" fmla="*/ 68910 h 379920"/>
                  <a:gd name="T4" fmla="*/ 0 w 562156"/>
                  <a:gd name="T5" fmla="*/ 42907 h 379920"/>
                  <a:gd name="T6" fmla="*/ 0 w 562156"/>
                  <a:gd name="T7" fmla="*/ 11856 h 379920"/>
                  <a:gd name="T8" fmla="*/ 13593 w 562156"/>
                  <a:gd name="T9" fmla="*/ 1664 h 379920"/>
                  <a:gd name="T10" fmla="*/ 548564 w 562156"/>
                  <a:gd name="T11" fmla="*/ 311131 h 379920"/>
                  <a:gd name="T12" fmla="*/ 562157 w 562156"/>
                  <a:gd name="T13" fmla="*/ 337134 h 379920"/>
                  <a:gd name="T14" fmla="*/ 562157 w 562156"/>
                  <a:gd name="T15" fmla="*/ 368186 h 379920"/>
                  <a:gd name="T16" fmla="*/ 548564 w 562156"/>
                  <a:gd name="T17" fmla="*/ 378378 h 379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45" name="Google Shape;453;p15">
                <a:extLst>
                  <a:ext uri="{FF2B5EF4-FFF2-40B4-BE49-F238E27FC236}">
                    <a16:creationId xmlns:a16="http://schemas.microsoft.com/office/drawing/2014/main" id="{70BDF6CB-A541-429A-9D1D-07B675E77F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192"/>
                <a:ext cx="1250451" cy="1162368"/>
              </a:xfrm>
              <a:custGeom>
                <a:avLst/>
                <a:gdLst>
                  <a:gd name="T0" fmla="*/ 9696 w 1250451"/>
                  <a:gd name="T1" fmla="*/ 77186 h 1162368"/>
                  <a:gd name="T2" fmla="*/ 250376 w 1250451"/>
                  <a:gd name="T3" fmla="*/ 46896 h 1162368"/>
                  <a:gd name="T4" fmla="*/ 493242 w 1250451"/>
                  <a:gd name="T5" fmla="*/ 39657 h 1162368"/>
                  <a:gd name="T6" fmla="*/ 755879 w 1250451"/>
                  <a:gd name="T7" fmla="*/ 337409 h 1162368"/>
                  <a:gd name="T8" fmla="*/ 875839 w 1250451"/>
                  <a:gd name="T9" fmla="*/ 459519 h 1162368"/>
                  <a:gd name="T10" fmla="*/ 1045227 w 1250451"/>
                  <a:gd name="T11" fmla="*/ 392844 h 1162368"/>
                  <a:gd name="T12" fmla="*/ 1250452 w 1250451"/>
                  <a:gd name="T13" fmla="*/ 269972 h 1162368"/>
                  <a:gd name="T14" fmla="*/ 1250452 w 1250451"/>
                  <a:gd name="T15" fmla="*/ 1162369 h 1162368"/>
                  <a:gd name="T16" fmla="*/ 0 w 1250451"/>
                  <a:gd name="T17" fmla="*/ 439707 h 1162368"/>
                  <a:gd name="T18" fmla="*/ 0 w 1250451"/>
                  <a:gd name="T19" fmla="*/ 71375 h 1162368"/>
                  <a:gd name="T20" fmla="*/ 9696 w 1250451"/>
                  <a:gd name="T21" fmla="*/ 77186 h 1162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lnTo>
                      <a:pt x="9696" y="77186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46" name="Google Shape;454;p15">
                <a:extLst>
                  <a:ext uri="{FF2B5EF4-FFF2-40B4-BE49-F238E27FC236}">
                    <a16:creationId xmlns:a16="http://schemas.microsoft.com/office/drawing/2014/main" id="{FF0AFBAC-F632-4E8A-B409-6CF4BDBFEA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443" y="2003281"/>
                <a:ext cx="882682" cy="1029375"/>
              </a:xfrm>
              <a:custGeom>
                <a:avLst/>
                <a:gdLst>
                  <a:gd name="T0" fmla="*/ 869090 w 882682"/>
                  <a:gd name="T1" fmla="*/ 1027764 h 1029375"/>
                  <a:gd name="T2" fmla="*/ 13593 w 882682"/>
                  <a:gd name="T3" fmla="*/ 532464 h 1029375"/>
                  <a:gd name="T4" fmla="*/ 0 w 882682"/>
                  <a:gd name="T5" fmla="*/ 506461 h 1029375"/>
                  <a:gd name="T6" fmla="*/ 0 w 882682"/>
                  <a:gd name="T7" fmla="*/ 11828 h 1029375"/>
                  <a:gd name="T8" fmla="*/ 13593 w 882682"/>
                  <a:gd name="T9" fmla="*/ 1541 h 1029375"/>
                  <a:gd name="T10" fmla="*/ 869090 w 882682"/>
                  <a:gd name="T11" fmla="*/ 496841 h 1029375"/>
                  <a:gd name="T12" fmla="*/ 882683 w 882682"/>
                  <a:gd name="T13" fmla="*/ 522844 h 1029375"/>
                  <a:gd name="T14" fmla="*/ 882683 w 882682"/>
                  <a:gd name="T15" fmla="*/ 1017668 h 1029375"/>
                  <a:gd name="T16" fmla="*/ 869090 w 882682"/>
                  <a:gd name="T17" fmla="*/ 1027764 h 1029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47" name="Google Shape;455;p15">
                <a:extLst>
                  <a:ext uri="{FF2B5EF4-FFF2-40B4-BE49-F238E27FC236}">
                    <a16:creationId xmlns:a16="http://schemas.microsoft.com/office/drawing/2014/main" id="{51C82018-F3CC-46AD-978C-FC103108FA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88613"/>
                <a:ext cx="1250451" cy="1106424"/>
              </a:xfrm>
              <a:custGeom>
                <a:avLst/>
                <a:gdLst>
                  <a:gd name="T0" fmla="*/ 0 w 1250451"/>
                  <a:gd name="T1" fmla="*/ 0 h 1106424"/>
                  <a:gd name="T2" fmla="*/ 0 w 1250451"/>
                  <a:gd name="T3" fmla="*/ 383096 h 1106424"/>
                  <a:gd name="T4" fmla="*/ 1250452 w 1250451"/>
                  <a:gd name="T5" fmla="*/ 1106424 h 1106424"/>
                  <a:gd name="T6" fmla="*/ 1250452 w 1250451"/>
                  <a:gd name="T7" fmla="*/ 214027 h 1106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48" name="Google Shape;456;p15">
                <a:extLst>
                  <a:ext uri="{FF2B5EF4-FFF2-40B4-BE49-F238E27FC236}">
                    <a16:creationId xmlns:a16="http://schemas.microsoft.com/office/drawing/2014/main" id="{B23E9236-49DD-47D8-8BF3-03DB2D2B13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9036" y="3376326"/>
                <a:ext cx="9505" cy="678751"/>
              </a:xfrm>
              <a:custGeom>
                <a:avLst/>
                <a:gdLst>
                  <a:gd name="T0" fmla="*/ 0 w 9505"/>
                  <a:gd name="T1" fmla="*/ 0 h 678751"/>
                  <a:gd name="T2" fmla="*/ 0 w 9505"/>
                  <a:gd name="T3" fmla="*/ 678752 h 678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49" name="Google Shape;457;p15">
                <a:extLst>
                  <a:ext uri="{FF2B5EF4-FFF2-40B4-BE49-F238E27FC236}">
                    <a16:creationId xmlns:a16="http://schemas.microsoft.com/office/drawing/2014/main" id="{FFF25424-D823-449C-9161-C51D58A6C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1633" y="3805618"/>
                <a:ext cx="9505" cy="470725"/>
              </a:xfrm>
              <a:custGeom>
                <a:avLst/>
                <a:gdLst>
                  <a:gd name="T0" fmla="*/ 0 w 9505"/>
                  <a:gd name="T1" fmla="*/ 0 h 470725"/>
                  <a:gd name="T2" fmla="*/ 0 w 9505"/>
                  <a:gd name="T3" fmla="*/ 470725 h 470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50" name="Google Shape;458;p15">
                <a:extLst>
                  <a:ext uri="{FF2B5EF4-FFF2-40B4-BE49-F238E27FC236}">
                    <a16:creationId xmlns:a16="http://schemas.microsoft.com/office/drawing/2014/main" id="{D2734F81-F260-4E32-807D-639262B69F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7600" y="3332663"/>
                <a:ext cx="1250451" cy="479359"/>
              </a:xfrm>
              <a:custGeom>
                <a:avLst/>
                <a:gdLst>
                  <a:gd name="T0" fmla="*/ 0 w 1250451"/>
                  <a:gd name="T1" fmla="*/ 70905 h 479359"/>
                  <a:gd name="T2" fmla="*/ 494953 w 1250451"/>
                  <a:gd name="T3" fmla="*/ 36996 h 479359"/>
                  <a:gd name="T4" fmla="*/ 881732 w 1250451"/>
                  <a:gd name="T5" fmla="*/ 462288 h 479359"/>
                  <a:gd name="T6" fmla="*/ 1250452 w 1250451"/>
                  <a:gd name="T7" fmla="*/ 269978 h 479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51" name="Google Shape;459;p15">
                <a:extLst>
                  <a:ext uri="{FF2B5EF4-FFF2-40B4-BE49-F238E27FC236}">
                    <a16:creationId xmlns:a16="http://schemas.microsoft.com/office/drawing/2014/main" id="{42489AC3-A009-4D17-A951-A04CB3EB65D6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7364922" y="3334621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52" name="Google Shape;460;p15">
                <a:extLst>
                  <a:ext uri="{FF2B5EF4-FFF2-40B4-BE49-F238E27FC236}">
                    <a16:creationId xmlns:a16="http://schemas.microsoft.com/office/drawing/2014/main" id="{D634A19E-E527-4AEC-B872-105DD22CD85E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8141346" y="3571007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4 w 48263"/>
                  <a:gd name="T3" fmla="*/ 83919 h 83917"/>
                  <a:gd name="T4" fmla="*/ 2 w 48263"/>
                  <a:gd name="T5" fmla="*/ 41960 h 83917"/>
                  <a:gd name="T6" fmla="*/ 24134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53" name="Google Shape;461;p15">
                <a:extLst>
                  <a:ext uri="{FF2B5EF4-FFF2-40B4-BE49-F238E27FC236}">
                    <a16:creationId xmlns:a16="http://schemas.microsoft.com/office/drawing/2014/main" id="{4C4D1FF2-55EB-45E7-A1FA-476422B218EF}"/>
                  </a:ext>
                </a:extLst>
              </p:cNvPr>
              <p:cNvSpPr>
                <a:spLocks/>
              </p:cNvSpPr>
              <p:nvPr/>
            </p:nvSpPr>
            <p:spPr bwMode="auto">
              <a:xfrm rot="-1790023">
                <a:off x="7763340" y="3766404"/>
                <a:ext cx="48265" cy="83920"/>
              </a:xfrm>
              <a:custGeom>
                <a:avLst/>
                <a:gdLst>
                  <a:gd name="T0" fmla="*/ 48265 w 48263"/>
                  <a:gd name="T1" fmla="*/ 41960 h 83917"/>
                  <a:gd name="T2" fmla="*/ 24133 w 48263"/>
                  <a:gd name="T3" fmla="*/ 83919 h 83917"/>
                  <a:gd name="T4" fmla="*/ 2 w 48263"/>
                  <a:gd name="T5" fmla="*/ 41960 h 83917"/>
                  <a:gd name="T6" fmla="*/ 24133 w 48263"/>
                  <a:gd name="T7" fmla="*/ 1 h 83917"/>
                  <a:gd name="T8" fmla="*/ 48265 w 48263"/>
                  <a:gd name="T9" fmla="*/ 41960 h 83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54" name="Google Shape;462;p15">
                <a:extLst>
                  <a:ext uri="{FF2B5EF4-FFF2-40B4-BE49-F238E27FC236}">
                    <a16:creationId xmlns:a16="http://schemas.microsoft.com/office/drawing/2014/main" id="{A71170E4-C70F-4C03-A88C-2BE783087443}"/>
                  </a:ext>
                </a:extLst>
              </p:cNvPr>
              <p:cNvSpPr>
                <a:spLocks/>
              </p:cNvSpPr>
              <p:nvPr/>
            </p:nvSpPr>
            <p:spPr bwMode="auto">
              <a:xfrm rot="-1801764">
                <a:off x="6873548" y="3361832"/>
                <a:ext cx="48054" cy="83555"/>
              </a:xfrm>
              <a:custGeom>
                <a:avLst/>
                <a:gdLst>
                  <a:gd name="T0" fmla="*/ 48098 w 48097"/>
                  <a:gd name="T1" fmla="*/ 41815 h 83629"/>
                  <a:gd name="T2" fmla="*/ 24049 w 48097"/>
                  <a:gd name="T3" fmla="*/ 83629 h 83629"/>
                  <a:gd name="T4" fmla="*/ 0 w 48097"/>
                  <a:gd name="T5" fmla="*/ 41815 h 83629"/>
                  <a:gd name="T6" fmla="*/ 24049 w 48097"/>
                  <a:gd name="T7" fmla="*/ 0 h 83629"/>
                  <a:gd name="T8" fmla="*/ 48098 w 48097"/>
                  <a:gd name="T9" fmla="*/ 41815 h 83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55" name="Google Shape;463;p15">
                <a:extLst>
                  <a:ext uri="{FF2B5EF4-FFF2-40B4-BE49-F238E27FC236}">
                    <a16:creationId xmlns:a16="http://schemas.microsoft.com/office/drawing/2014/main" id="{3CB173F0-6149-489F-AB1E-2B6DAA439F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8038" y="2430219"/>
                <a:ext cx="78705" cy="316778"/>
              </a:xfrm>
              <a:custGeom>
                <a:avLst/>
                <a:gdLst>
                  <a:gd name="T0" fmla="*/ 64828 w 78705"/>
                  <a:gd name="T1" fmla="*/ 315171 h 316778"/>
                  <a:gd name="T2" fmla="*/ 13593 w 78705"/>
                  <a:gd name="T3" fmla="*/ 285548 h 316778"/>
                  <a:gd name="T4" fmla="*/ 0 w 78705"/>
                  <a:gd name="T5" fmla="*/ 259545 h 316778"/>
                  <a:gd name="T6" fmla="*/ 0 w 78705"/>
                  <a:gd name="T7" fmla="*/ 11895 h 316778"/>
                  <a:gd name="T8" fmla="*/ 13593 w 78705"/>
                  <a:gd name="T9" fmla="*/ 1608 h 316778"/>
                  <a:gd name="T10" fmla="*/ 64828 w 78705"/>
                  <a:gd name="T11" fmla="*/ 31326 h 316778"/>
                  <a:gd name="T12" fmla="*/ 78706 w 78705"/>
                  <a:gd name="T13" fmla="*/ 56758 h 316778"/>
                  <a:gd name="T14" fmla="*/ 78706 w 78705"/>
                  <a:gd name="T15" fmla="*/ 304884 h 316778"/>
                  <a:gd name="T16" fmla="*/ 64828 w 78705"/>
                  <a:gd name="T17" fmla="*/ 315171 h 316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56" name="Google Shape;464;p15">
                <a:extLst>
                  <a:ext uri="{FF2B5EF4-FFF2-40B4-BE49-F238E27FC236}">
                    <a16:creationId xmlns:a16="http://schemas.microsoft.com/office/drawing/2014/main" id="{64CEE69C-13AF-4C0A-AA49-B01E77035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6477" y="2241366"/>
                <a:ext cx="78420" cy="573928"/>
              </a:xfrm>
              <a:custGeom>
                <a:avLst/>
                <a:gdLst>
                  <a:gd name="T0" fmla="*/ 64828 w 78420"/>
                  <a:gd name="T1" fmla="*/ 572319 h 573928"/>
                  <a:gd name="T2" fmla="*/ 13593 w 78420"/>
                  <a:gd name="T3" fmla="*/ 542601 h 573928"/>
                  <a:gd name="T4" fmla="*/ 0 w 78420"/>
                  <a:gd name="T5" fmla="*/ 516693 h 573928"/>
                  <a:gd name="T6" fmla="*/ 0 w 78420"/>
                  <a:gd name="T7" fmla="*/ 11868 h 573928"/>
                  <a:gd name="T8" fmla="*/ 13593 w 78420"/>
                  <a:gd name="T9" fmla="*/ 1581 h 573928"/>
                  <a:gd name="T10" fmla="*/ 64828 w 78420"/>
                  <a:gd name="T11" fmla="*/ 31299 h 573928"/>
                  <a:gd name="T12" fmla="*/ 78421 w 78420"/>
                  <a:gd name="T13" fmla="*/ 57302 h 573928"/>
                  <a:gd name="T14" fmla="*/ 78421 w 78420"/>
                  <a:gd name="T15" fmla="*/ 562127 h 573928"/>
                  <a:gd name="T16" fmla="*/ 64828 w 78420"/>
                  <a:gd name="T17" fmla="*/ 572319 h 5739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57" name="Google Shape;465;p15">
                <a:extLst>
                  <a:ext uri="{FF2B5EF4-FFF2-40B4-BE49-F238E27FC236}">
                    <a16:creationId xmlns:a16="http://schemas.microsoft.com/office/drawing/2014/main" id="{8C8E3BD3-3D83-4A4D-B399-457D5FE8F1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2119" y="2426981"/>
                <a:ext cx="78420" cy="524860"/>
              </a:xfrm>
              <a:custGeom>
                <a:avLst/>
                <a:gdLst>
                  <a:gd name="T0" fmla="*/ 64828 w 78420"/>
                  <a:gd name="T1" fmla="*/ 523197 h 524860"/>
                  <a:gd name="T2" fmla="*/ 13593 w 78420"/>
                  <a:gd name="T3" fmla="*/ 493574 h 524860"/>
                  <a:gd name="T4" fmla="*/ 0 w 78420"/>
                  <a:gd name="T5" fmla="*/ 467571 h 524860"/>
                  <a:gd name="T6" fmla="*/ 0 w 78420"/>
                  <a:gd name="T7" fmla="*/ 11895 h 524860"/>
                  <a:gd name="T8" fmla="*/ 13593 w 78420"/>
                  <a:gd name="T9" fmla="*/ 1608 h 524860"/>
                  <a:gd name="T10" fmla="*/ 64828 w 78420"/>
                  <a:gd name="T11" fmla="*/ 31231 h 524860"/>
                  <a:gd name="T12" fmla="*/ 78421 w 78420"/>
                  <a:gd name="T13" fmla="*/ 57234 h 524860"/>
                  <a:gd name="T14" fmla="*/ 78421 w 78420"/>
                  <a:gd name="T15" fmla="*/ 513005 h 524860"/>
                  <a:gd name="T16" fmla="*/ 64828 w 78420"/>
                  <a:gd name="T17" fmla="*/ 523197 h 524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58" name="Google Shape;466;p15">
                <a:extLst>
                  <a:ext uri="{FF2B5EF4-FFF2-40B4-BE49-F238E27FC236}">
                    <a16:creationId xmlns:a16="http://schemas.microsoft.com/office/drawing/2014/main" id="{157A4611-F082-4168-A484-D2482392A3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0177" y="2573447"/>
                <a:ext cx="78420" cy="446687"/>
              </a:xfrm>
              <a:custGeom>
                <a:avLst/>
                <a:gdLst>
                  <a:gd name="T0" fmla="*/ 64827 w 78420"/>
                  <a:gd name="T1" fmla="*/ 445025 h 446687"/>
                  <a:gd name="T2" fmla="*/ 13593 w 78420"/>
                  <a:gd name="T3" fmla="*/ 415402 h 446687"/>
                  <a:gd name="T4" fmla="*/ 0 w 78420"/>
                  <a:gd name="T5" fmla="*/ 389399 h 446687"/>
                  <a:gd name="T6" fmla="*/ 0 w 78420"/>
                  <a:gd name="T7" fmla="*/ 11828 h 446687"/>
                  <a:gd name="T8" fmla="*/ 13593 w 78420"/>
                  <a:gd name="T9" fmla="*/ 1541 h 446687"/>
                  <a:gd name="T10" fmla="*/ 64827 w 78420"/>
                  <a:gd name="T11" fmla="*/ 31259 h 446687"/>
                  <a:gd name="T12" fmla="*/ 78421 w 78420"/>
                  <a:gd name="T13" fmla="*/ 57167 h 446687"/>
                  <a:gd name="T14" fmla="*/ 78421 w 78420"/>
                  <a:gd name="T15" fmla="*/ 434738 h 446687"/>
                  <a:gd name="T16" fmla="*/ 64827 w 78420"/>
                  <a:gd name="T17" fmla="*/ 445025 h 446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59" name="Google Shape;467;p15">
                <a:extLst>
                  <a:ext uri="{FF2B5EF4-FFF2-40B4-BE49-F238E27FC236}">
                    <a16:creationId xmlns:a16="http://schemas.microsoft.com/office/drawing/2014/main" id="{7597646E-9128-4515-8376-4A73A44AE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249" y="2900319"/>
                <a:ext cx="78325" cy="255777"/>
              </a:xfrm>
              <a:custGeom>
                <a:avLst/>
                <a:gdLst>
                  <a:gd name="T0" fmla="*/ 64828 w 78325"/>
                  <a:gd name="T1" fmla="*/ 254170 h 255777"/>
                  <a:gd name="T2" fmla="*/ 13498 w 78325"/>
                  <a:gd name="T3" fmla="*/ 224547 h 255777"/>
                  <a:gd name="T4" fmla="*/ 0 w 78325"/>
                  <a:gd name="T5" fmla="*/ 198544 h 255777"/>
                  <a:gd name="T6" fmla="*/ 0 w 78325"/>
                  <a:gd name="T7" fmla="*/ 11949 h 255777"/>
                  <a:gd name="T8" fmla="*/ 13498 w 78325"/>
                  <a:gd name="T9" fmla="*/ 1662 h 255777"/>
                  <a:gd name="T10" fmla="*/ 64828 w 78325"/>
                  <a:gd name="T11" fmla="*/ 31285 h 255777"/>
                  <a:gd name="T12" fmla="*/ 78325 w 78325"/>
                  <a:gd name="T13" fmla="*/ 57288 h 255777"/>
                  <a:gd name="T14" fmla="*/ 78325 w 78325"/>
                  <a:gd name="T15" fmla="*/ 243883 h 255777"/>
                  <a:gd name="T16" fmla="*/ 64828 w 78325"/>
                  <a:gd name="T17" fmla="*/ 254170 h 255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60" name="Google Shape;468;p15">
                <a:extLst>
                  <a:ext uri="{FF2B5EF4-FFF2-40B4-BE49-F238E27FC236}">
                    <a16:creationId xmlns:a16="http://schemas.microsoft.com/office/drawing/2014/main" id="{E6CBA7BE-691B-46E1-8246-82C5A243E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3593" y="2520557"/>
                <a:ext cx="78420" cy="703833"/>
              </a:xfrm>
              <a:custGeom>
                <a:avLst/>
                <a:gdLst>
                  <a:gd name="T0" fmla="*/ 64447 w 78420"/>
                  <a:gd name="T1" fmla="*/ 702226 h 703833"/>
                  <a:gd name="T2" fmla="*/ 13593 w 78420"/>
                  <a:gd name="T3" fmla="*/ 672508 h 703833"/>
                  <a:gd name="T4" fmla="*/ 0 w 78420"/>
                  <a:gd name="T5" fmla="*/ 646600 h 703833"/>
                  <a:gd name="T6" fmla="*/ 0 w 78420"/>
                  <a:gd name="T7" fmla="*/ 11949 h 703833"/>
                  <a:gd name="T8" fmla="*/ 13593 w 78420"/>
                  <a:gd name="T9" fmla="*/ 1662 h 703833"/>
                  <a:gd name="T10" fmla="*/ 64828 w 78420"/>
                  <a:gd name="T11" fmla="*/ 31285 h 703833"/>
                  <a:gd name="T12" fmla="*/ 78421 w 78420"/>
                  <a:gd name="T13" fmla="*/ 57288 h 703833"/>
                  <a:gd name="T14" fmla="*/ 78421 w 78420"/>
                  <a:gd name="T15" fmla="*/ 691939 h 703833"/>
                  <a:gd name="T16" fmla="*/ 64447 w 78420"/>
                  <a:gd name="T17" fmla="*/ 702226 h 703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61" name="Google Shape;469;p15">
                <a:extLst>
                  <a:ext uri="{FF2B5EF4-FFF2-40B4-BE49-F238E27FC236}">
                    <a16:creationId xmlns:a16="http://schemas.microsoft.com/office/drawing/2014/main" id="{2DF7FDEE-032A-4707-8110-ECFF7C1596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1135" y="3135165"/>
                <a:ext cx="78420" cy="255818"/>
              </a:xfrm>
              <a:custGeom>
                <a:avLst/>
                <a:gdLst>
                  <a:gd name="T0" fmla="*/ 64828 w 78420"/>
                  <a:gd name="T1" fmla="*/ 254211 h 255818"/>
                  <a:gd name="T2" fmla="*/ 13593 w 78420"/>
                  <a:gd name="T3" fmla="*/ 224493 h 255818"/>
                  <a:gd name="T4" fmla="*/ 0 w 78420"/>
                  <a:gd name="T5" fmla="*/ 198585 h 255818"/>
                  <a:gd name="T6" fmla="*/ 0 w 78420"/>
                  <a:gd name="T7" fmla="*/ 11895 h 255818"/>
                  <a:gd name="T8" fmla="*/ 13593 w 78420"/>
                  <a:gd name="T9" fmla="*/ 1608 h 255818"/>
                  <a:gd name="T10" fmla="*/ 64828 w 78420"/>
                  <a:gd name="T11" fmla="*/ 31326 h 255818"/>
                  <a:gd name="T12" fmla="*/ 78421 w 78420"/>
                  <a:gd name="T13" fmla="*/ 57329 h 255818"/>
                  <a:gd name="T14" fmla="*/ 78421 w 78420"/>
                  <a:gd name="T15" fmla="*/ 243924 h 255818"/>
                  <a:gd name="T16" fmla="*/ 64828 w 78420"/>
                  <a:gd name="T17" fmla="*/ 254211 h 255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62" name="Google Shape;470;p15">
                <a:extLst>
                  <a:ext uri="{FF2B5EF4-FFF2-40B4-BE49-F238E27FC236}">
                    <a16:creationId xmlns:a16="http://schemas.microsoft.com/office/drawing/2014/main" id="{D8EF77FC-FD72-4B85-9866-1FCE5364D5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9193" y="3142308"/>
                <a:ext cx="78420" cy="316963"/>
              </a:xfrm>
              <a:custGeom>
                <a:avLst/>
                <a:gdLst>
                  <a:gd name="T0" fmla="*/ 64828 w 78420"/>
                  <a:gd name="T1" fmla="*/ 315266 h 316963"/>
                  <a:gd name="T2" fmla="*/ 13593 w 78420"/>
                  <a:gd name="T3" fmla="*/ 285548 h 316963"/>
                  <a:gd name="T4" fmla="*/ 0 w 78420"/>
                  <a:gd name="T5" fmla="*/ 259545 h 316963"/>
                  <a:gd name="T6" fmla="*/ 0 w 78420"/>
                  <a:gd name="T7" fmla="*/ 11895 h 316963"/>
                  <a:gd name="T8" fmla="*/ 13593 w 78420"/>
                  <a:gd name="T9" fmla="*/ 1608 h 316963"/>
                  <a:gd name="T10" fmla="*/ 64828 w 78420"/>
                  <a:gd name="T11" fmla="*/ 31230 h 316963"/>
                  <a:gd name="T12" fmla="*/ 78421 w 78420"/>
                  <a:gd name="T13" fmla="*/ 57234 h 316963"/>
                  <a:gd name="T14" fmla="*/ 78421 w 78420"/>
                  <a:gd name="T15" fmla="*/ 305360 h 316963"/>
                  <a:gd name="T16" fmla="*/ 64828 w 78420"/>
                  <a:gd name="T17" fmla="*/ 315266 h 316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  <p:sp>
          <p:nvSpPr>
            <p:cNvPr id="23580" name="Google Shape;471;p15">
              <a:extLst>
                <a:ext uri="{FF2B5EF4-FFF2-40B4-BE49-F238E27FC236}">
                  <a16:creationId xmlns:a16="http://schemas.microsoft.com/office/drawing/2014/main" id="{97F7933E-F118-48F2-B943-122F74348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0939" y="4355647"/>
              <a:ext cx="905825" cy="524291"/>
            </a:xfrm>
            <a:custGeom>
              <a:avLst/>
              <a:gdLst>
                <a:gd name="T0" fmla="*/ 456810 w 905825"/>
                <a:gd name="T1" fmla="*/ 505052 h 524291"/>
                <a:gd name="T2" fmla="*/ 32483 w 905825"/>
                <a:gd name="T3" fmla="*/ 259879 h 524291"/>
                <a:gd name="T4" fmla="*/ 45981 w 905825"/>
                <a:gd name="T5" fmla="*/ 151294 h 524291"/>
                <a:gd name="T6" fmla="*/ 261376 w 905825"/>
                <a:gd name="T7" fmla="*/ 26611 h 524291"/>
                <a:gd name="T8" fmla="*/ 449015 w 905825"/>
                <a:gd name="T9" fmla="*/ 19277 h 524291"/>
                <a:gd name="T10" fmla="*/ 873342 w 905825"/>
                <a:gd name="T11" fmla="*/ 264832 h 524291"/>
                <a:gd name="T12" fmla="*/ 859844 w 905825"/>
                <a:gd name="T13" fmla="*/ 373322 h 524291"/>
                <a:gd name="T14" fmla="*/ 644449 w 905825"/>
                <a:gd name="T15" fmla="*/ 498004 h 524291"/>
                <a:gd name="T16" fmla="*/ 456810 w 905825"/>
                <a:gd name="T17" fmla="*/ 505052 h 524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81" name="Google Shape;472;p15">
              <a:extLst>
                <a:ext uri="{FF2B5EF4-FFF2-40B4-BE49-F238E27FC236}">
                  <a16:creationId xmlns:a16="http://schemas.microsoft.com/office/drawing/2014/main" id="{A11F485B-7999-4AA3-A8DE-46DC8BAFDB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858955"/>
              <a:ext cx="906089" cy="910207"/>
            </a:xfrm>
            <a:custGeom>
              <a:avLst/>
              <a:gdLst>
                <a:gd name="T0" fmla="*/ 906089 w 906089"/>
                <a:gd name="T1" fmla="*/ 695706 h 910207"/>
                <a:gd name="T2" fmla="*/ 906089 w 906089"/>
                <a:gd name="T3" fmla="*/ 102203 h 910207"/>
                <a:gd name="T4" fmla="*/ 23 w 906089"/>
                <a:gd name="T5" fmla="*/ 0 h 910207"/>
                <a:gd name="T6" fmla="*/ 23 w 906089"/>
                <a:gd name="T7" fmla="*/ 597218 h 910207"/>
                <a:gd name="T8" fmla="*/ 23 w 906089"/>
                <a:gd name="T9" fmla="*/ 597218 h 910207"/>
                <a:gd name="T10" fmla="*/ 32342 w 906089"/>
                <a:gd name="T11" fmla="*/ 645891 h 910207"/>
                <a:gd name="T12" fmla="*/ 456668 w 906089"/>
                <a:gd name="T13" fmla="*/ 891445 h 910207"/>
                <a:gd name="T14" fmla="*/ 644307 w 906089"/>
                <a:gd name="T15" fmla="*/ 883634 h 910207"/>
                <a:gd name="T16" fmla="*/ 859702 w 906089"/>
                <a:gd name="T17" fmla="*/ 758952 h 910207"/>
                <a:gd name="T18" fmla="*/ 905614 w 906089"/>
                <a:gd name="T19" fmla="*/ 695706 h 910207"/>
                <a:gd name="T20" fmla="*/ 906089 w 906089"/>
                <a:gd name="T21" fmla="*/ 695706 h 910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lnTo>
                    <a:pt x="906089" y="695706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82" name="Google Shape;473;p15">
              <a:extLst>
                <a:ext uri="{FF2B5EF4-FFF2-40B4-BE49-F238E27FC236}">
                  <a16:creationId xmlns:a16="http://schemas.microsoft.com/office/drawing/2014/main" id="{ABAFAA3C-4977-43AE-8B52-57C45BCDE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385" y="3718383"/>
              <a:ext cx="905566" cy="524522"/>
            </a:xfrm>
            <a:custGeom>
              <a:avLst/>
              <a:gdLst>
                <a:gd name="T0" fmla="*/ 905519 w 905566"/>
                <a:gd name="T1" fmla="*/ 307545 h 524522"/>
                <a:gd name="T2" fmla="*/ 905519 w 905566"/>
                <a:gd name="T3" fmla="*/ 242775 h 524522"/>
                <a:gd name="T4" fmla="*/ 835843 w 905566"/>
                <a:gd name="T5" fmla="*/ 242775 h 524522"/>
                <a:gd name="T6" fmla="*/ 448874 w 905566"/>
                <a:gd name="T7" fmla="*/ 18842 h 524522"/>
                <a:gd name="T8" fmla="*/ 261235 w 905566"/>
                <a:gd name="T9" fmla="*/ 26557 h 524522"/>
                <a:gd name="T10" fmla="*/ 45839 w 905566"/>
                <a:gd name="T11" fmla="*/ 151716 h 524522"/>
                <a:gd name="T12" fmla="*/ 34718 w 905566"/>
                <a:gd name="T13" fmla="*/ 158860 h 524522"/>
                <a:gd name="T14" fmla="*/ 23 w 905566"/>
                <a:gd name="T15" fmla="*/ 141048 h 524522"/>
                <a:gd name="T16" fmla="*/ 23 w 905566"/>
                <a:gd name="T17" fmla="*/ 211819 h 524522"/>
                <a:gd name="T18" fmla="*/ 23 w 905566"/>
                <a:gd name="T19" fmla="*/ 211819 h 524522"/>
                <a:gd name="T20" fmla="*/ 32342 w 905566"/>
                <a:gd name="T21" fmla="*/ 260301 h 524522"/>
                <a:gd name="T22" fmla="*/ 456668 w 905566"/>
                <a:gd name="T23" fmla="*/ 505760 h 524522"/>
                <a:gd name="T24" fmla="*/ 644307 w 905566"/>
                <a:gd name="T25" fmla="*/ 497950 h 524522"/>
                <a:gd name="T26" fmla="*/ 859702 w 905566"/>
                <a:gd name="T27" fmla="*/ 373363 h 524522"/>
                <a:gd name="T28" fmla="*/ 905424 w 905566"/>
                <a:gd name="T29" fmla="*/ 308021 h 524522"/>
                <a:gd name="T30" fmla="*/ 905519 w 905566"/>
                <a:gd name="T31" fmla="*/ 307545 h 524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lnTo>
                    <a:pt x="905519" y="307545"/>
                  </a:ln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83" name="Google Shape;474;p15">
              <a:extLst>
                <a:ext uri="{FF2B5EF4-FFF2-40B4-BE49-F238E27FC236}">
                  <a16:creationId xmlns:a16="http://schemas.microsoft.com/office/drawing/2014/main" id="{6D8A27D2-660C-4075-94E6-26462B9C6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243" y="3647851"/>
              <a:ext cx="905825" cy="524031"/>
            </a:xfrm>
            <a:custGeom>
              <a:avLst/>
              <a:gdLst>
                <a:gd name="T0" fmla="*/ 456810 w 905825"/>
                <a:gd name="T1" fmla="*/ 505236 h 524031"/>
                <a:gd name="T2" fmla="*/ 32483 w 905825"/>
                <a:gd name="T3" fmla="*/ 259777 h 524031"/>
                <a:gd name="T4" fmla="*/ 45981 w 905825"/>
                <a:gd name="T5" fmla="*/ 151192 h 524031"/>
                <a:gd name="T6" fmla="*/ 261376 w 905825"/>
                <a:gd name="T7" fmla="*/ 26605 h 524031"/>
                <a:gd name="T8" fmla="*/ 449015 w 905825"/>
                <a:gd name="T9" fmla="*/ 18795 h 524031"/>
                <a:gd name="T10" fmla="*/ 873342 w 905825"/>
                <a:gd name="T11" fmla="*/ 264254 h 524031"/>
                <a:gd name="T12" fmla="*/ 859844 w 905825"/>
                <a:gd name="T13" fmla="*/ 372839 h 524031"/>
                <a:gd name="T14" fmla="*/ 644449 w 905825"/>
                <a:gd name="T15" fmla="*/ 497426 h 524031"/>
                <a:gd name="T16" fmla="*/ 456810 w 905825"/>
                <a:gd name="T17" fmla="*/ 505236 h 524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84" name="Google Shape;475;p15">
              <a:extLst>
                <a:ext uri="{FF2B5EF4-FFF2-40B4-BE49-F238E27FC236}">
                  <a16:creationId xmlns:a16="http://schemas.microsoft.com/office/drawing/2014/main" id="{3975789B-D427-498F-B5A9-1F485C198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80524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424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85" name="Google Shape;476;p15">
              <a:extLst>
                <a:ext uri="{FF2B5EF4-FFF2-40B4-BE49-F238E27FC236}">
                  <a16:creationId xmlns:a16="http://schemas.microsoft.com/office/drawing/2014/main" id="{E7BB2539-2DDA-44B0-AC4A-4E03A3B93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0772" y="3756847"/>
              <a:ext cx="129655" cy="75056"/>
            </a:xfrm>
            <a:custGeom>
              <a:avLst/>
              <a:gdLst>
                <a:gd name="T0" fmla="*/ 129655 w 129655"/>
                <a:gd name="T1" fmla="*/ 37528 h 75056"/>
                <a:gd name="T2" fmla="*/ 64828 w 129655"/>
                <a:gd name="T3" fmla="*/ 75057 h 75056"/>
                <a:gd name="T4" fmla="*/ 0 w 129655"/>
                <a:gd name="T5" fmla="*/ 37528 h 75056"/>
                <a:gd name="T6" fmla="*/ 64828 w 129655"/>
                <a:gd name="T7" fmla="*/ 0 h 75056"/>
                <a:gd name="T8" fmla="*/ 129655 w 129655"/>
                <a:gd name="T9" fmla="*/ 37528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86" name="Google Shape;477;p15">
              <a:extLst>
                <a:ext uri="{FF2B5EF4-FFF2-40B4-BE49-F238E27FC236}">
                  <a16:creationId xmlns:a16="http://schemas.microsoft.com/office/drawing/2014/main" id="{5760CD1E-4AD8-42D8-861A-435BD10DC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3243" y="3872036"/>
              <a:ext cx="129623" cy="74995"/>
            </a:xfrm>
            <a:custGeom>
              <a:avLst/>
              <a:gdLst>
                <a:gd name="T0" fmla="*/ 128018 w 129623"/>
                <a:gd name="T1" fmla="*/ 45689 h 74995"/>
                <a:gd name="T2" fmla="*/ 110623 w 129623"/>
                <a:gd name="T3" fmla="*/ 64072 h 74995"/>
                <a:gd name="T4" fmla="*/ 18990 w 129623"/>
                <a:gd name="T5" fmla="*/ 64072 h 74995"/>
                <a:gd name="T6" fmla="*/ 1595 w 129623"/>
                <a:gd name="T7" fmla="*/ 45689 h 74995"/>
                <a:gd name="T8" fmla="*/ 18990 w 129623"/>
                <a:gd name="T9" fmla="*/ 10923 h 74995"/>
                <a:gd name="T10" fmla="*/ 110623 w 129623"/>
                <a:gd name="T11" fmla="*/ 10923 h 74995"/>
                <a:gd name="T12" fmla="*/ 128018 w 129623"/>
                <a:gd name="T13" fmla="*/ 45689 h 74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87" name="Google Shape;478;p15">
              <a:extLst>
                <a:ext uri="{FF2B5EF4-FFF2-40B4-BE49-F238E27FC236}">
                  <a16:creationId xmlns:a16="http://schemas.microsoft.com/office/drawing/2014/main" id="{3B35889C-762F-4578-B4D9-F20CA925D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112" y="3888323"/>
              <a:ext cx="126148" cy="58707"/>
            </a:xfrm>
            <a:custGeom>
              <a:avLst/>
              <a:gdLst>
                <a:gd name="T0" fmla="*/ 126149 w 126148"/>
                <a:gd name="T1" fmla="*/ 29401 h 58707"/>
                <a:gd name="T2" fmla="*/ 108754 w 126148"/>
                <a:gd name="T3" fmla="*/ 47784 h 58707"/>
                <a:gd name="T4" fmla="*/ 17120 w 126148"/>
                <a:gd name="T5" fmla="*/ 47784 h 58707"/>
                <a:gd name="T6" fmla="*/ 48 w 126148"/>
                <a:gd name="T7" fmla="*/ 28030 h 58707"/>
                <a:gd name="T8" fmla="*/ 17120 w 126148"/>
                <a:gd name="T9" fmla="*/ 10923 h 58707"/>
                <a:gd name="T10" fmla="*/ 108754 w 126148"/>
                <a:gd name="T11" fmla="*/ 10923 h 58707"/>
                <a:gd name="T12" fmla="*/ 126149 w 126148"/>
                <a:gd name="T13" fmla="*/ 29401 h 58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88" name="Google Shape;479;p15">
              <a:extLst>
                <a:ext uri="{FF2B5EF4-FFF2-40B4-BE49-F238E27FC236}">
                  <a16:creationId xmlns:a16="http://schemas.microsoft.com/office/drawing/2014/main" id="{430167CB-A6CD-4530-9311-01BBF8D00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64737"/>
              <a:ext cx="129655" cy="75042"/>
            </a:xfrm>
            <a:custGeom>
              <a:avLst/>
              <a:gdLst>
                <a:gd name="T0" fmla="*/ 129655 w 129655"/>
                <a:gd name="T1" fmla="*/ 37474 h 75042"/>
                <a:gd name="T2" fmla="*/ 129655 w 129655"/>
                <a:gd name="T3" fmla="*/ 13852 h 75042"/>
                <a:gd name="T4" fmla="*/ 115207 w 129655"/>
                <a:gd name="T5" fmla="*/ 13852 h 75042"/>
                <a:gd name="T6" fmla="*/ 110739 w 129655"/>
                <a:gd name="T7" fmla="*/ 10994 h 75042"/>
                <a:gd name="T8" fmla="*/ 19011 w 129655"/>
                <a:gd name="T9" fmla="*/ 10994 h 75042"/>
                <a:gd name="T10" fmla="*/ 11312 w 129655"/>
                <a:gd name="T11" fmla="*/ 16328 h 75042"/>
                <a:gd name="T12" fmla="*/ 0 w 129655"/>
                <a:gd name="T13" fmla="*/ 13852 h 75042"/>
                <a:gd name="T14" fmla="*/ 0 w 129655"/>
                <a:gd name="T15" fmla="*/ 37474 h 75042"/>
                <a:gd name="T16" fmla="*/ 19011 w 129655"/>
                <a:gd name="T17" fmla="*/ 64049 h 75042"/>
                <a:gd name="T18" fmla="*/ 110739 w 129655"/>
                <a:gd name="T19" fmla="*/ 64049 h 75042"/>
                <a:gd name="T20" fmla="*/ 129655 w 129655"/>
                <a:gd name="T21" fmla="*/ 37474 h 75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89" name="Google Shape;480;p15">
              <a:extLst>
                <a:ext uri="{FF2B5EF4-FFF2-40B4-BE49-F238E27FC236}">
                  <a16:creationId xmlns:a16="http://schemas.microsoft.com/office/drawing/2014/main" id="{1B0E6C6D-FE3E-4220-ADAE-C249D58D7B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979" y="3941061"/>
              <a:ext cx="129655" cy="75056"/>
            </a:xfrm>
            <a:custGeom>
              <a:avLst/>
              <a:gdLst>
                <a:gd name="T0" fmla="*/ 129655 w 129655"/>
                <a:gd name="T1" fmla="*/ 37529 h 75056"/>
                <a:gd name="T2" fmla="*/ 64828 w 129655"/>
                <a:gd name="T3" fmla="*/ 75057 h 75056"/>
                <a:gd name="T4" fmla="*/ 0 w 129655"/>
                <a:gd name="T5" fmla="*/ 37529 h 75056"/>
                <a:gd name="T6" fmla="*/ 64828 w 129655"/>
                <a:gd name="T7" fmla="*/ 0 h 75056"/>
                <a:gd name="T8" fmla="*/ 129655 w 129655"/>
                <a:gd name="T9" fmla="*/ 37529 h 75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90" name="Google Shape;481;p15">
              <a:extLst>
                <a:ext uri="{FF2B5EF4-FFF2-40B4-BE49-F238E27FC236}">
                  <a16:creationId xmlns:a16="http://schemas.microsoft.com/office/drawing/2014/main" id="{ADE94163-3CF4-44F6-820D-F82B1523D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3026" y="4464079"/>
              <a:ext cx="468241" cy="270891"/>
            </a:xfrm>
            <a:custGeom>
              <a:avLst/>
              <a:gdLst>
                <a:gd name="T0" fmla="*/ 468242 w 468241"/>
                <a:gd name="T1" fmla="*/ 135445 h 270891"/>
                <a:gd name="T2" fmla="*/ 234121 w 468241"/>
                <a:gd name="T3" fmla="*/ 270891 h 270891"/>
                <a:gd name="T4" fmla="*/ 0 w 468241"/>
                <a:gd name="T5" fmla="*/ 135445 h 270891"/>
                <a:gd name="T6" fmla="*/ 234121 w 468241"/>
                <a:gd name="T7" fmla="*/ 0 h 270891"/>
                <a:gd name="T8" fmla="*/ 468242 w 468241"/>
                <a:gd name="T9" fmla="*/ 135445 h 270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91" name="Google Shape;482;p15">
              <a:extLst>
                <a:ext uri="{FF2B5EF4-FFF2-40B4-BE49-F238E27FC236}">
                  <a16:creationId xmlns:a16="http://schemas.microsoft.com/office/drawing/2014/main" id="{86DFC4DD-7F36-4834-ADBE-B5C692622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9482" y="3280817"/>
              <a:ext cx="243195" cy="356577"/>
            </a:xfrm>
            <a:custGeom>
              <a:avLst/>
              <a:gdLst>
                <a:gd name="T0" fmla="*/ 85669 w 243195"/>
                <a:gd name="T1" fmla="*/ 11781 h 356577"/>
                <a:gd name="T2" fmla="*/ 193652 w 243195"/>
                <a:gd name="T3" fmla="*/ 48738 h 356577"/>
                <a:gd name="T4" fmla="*/ 209145 w 243195"/>
                <a:gd name="T5" fmla="*/ 171611 h 356577"/>
                <a:gd name="T6" fmla="*/ 241559 w 243195"/>
                <a:gd name="T7" fmla="*/ 262479 h 356577"/>
                <a:gd name="T8" fmla="*/ 162854 w 243195"/>
                <a:gd name="T9" fmla="*/ 354681 h 356577"/>
                <a:gd name="T10" fmla="*/ 13332 w 243195"/>
                <a:gd name="T11" fmla="*/ 313819 h 356577"/>
                <a:gd name="T12" fmla="*/ 13332 w 243195"/>
                <a:gd name="T13" fmla="*/ 212092 h 356577"/>
                <a:gd name="T14" fmla="*/ 45080 w 243195"/>
                <a:gd name="T15" fmla="*/ 127415 h 356577"/>
                <a:gd name="T16" fmla="*/ 85669 w 243195"/>
                <a:gd name="T17" fmla="*/ 11781 h 356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lnTo>
                    <a:pt x="85669" y="11781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92" name="Google Shape;483;p15">
              <a:extLst>
                <a:ext uri="{FF2B5EF4-FFF2-40B4-BE49-F238E27FC236}">
                  <a16:creationId xmlns:a16="http://schemas.microsoft.com/office/drawing/2014/main" id="{7183508B-75D0-4C17-BF50-FD4A51B02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923" y="3277536"/>
              <a:ext cx="116085" cy="143945"/>
            </a:xfrm>
            <a:custGeom>
              <a:avLst/>
              <a:gdLst>
                <a:gd name="T0" fmla="*/ 116086 w 116085"/>
                <a:gd name="T1" fmla="*/ 4300 h 143945"/>
                <a:gd name="T2" fmla="*/ 26639 w 116085"/>
                <a:gd name="T3" fmla="*/ 18301 h 143945"/>
                <a:gd name="T4" fmla="*/ 2875 w 116085"/>
                <a:gd name="T5" fmla="*/ 100979 h 143945"/>
                <a:gd name="T6" fmla="*/ 30346 w 116085"/>
                <a:gd name="T7" fmla="*/ 143936 h 143945"/>
                <a:gd name="T8" fmla="*/ 116086 w 116085"/>
                <a:gd name="T9" fmla="*/ 4300 h 143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93" name="Google Shape;484;p15">
              <a:extLst>
                <a:ext uri="{FF2B5EF4-FFF2-40B4-BE49-F238E27FC236}">
                  <a16:creationId xmlns:a16="http://schemas.microsoft.com/office/drawing/2014/main" id="{CCCBEE53-F759-4157-89CB-7623498D9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0663" y="3433950"/>
              <a:ext cx="143677" cy="161015"/>
            </a:xfrm>
            <a:custGeom>
              <a:avLst/>
              <a:gdLst>
                <a:gd name="T0" fmla="*/ 114638 w 143677"/>
                <a:gd name="T1" fmla="*/ 0 h 161015"/>
                <a:gd name="T2" fmla="*/ 112072 w 143677"/>
                <a:gd name="T3" fmla="*/ 66675 h 161015"/>
                <a:gd name="T4" fmla="*/ 142965 w 143677"/>
                <a:gd name="T5" fmla="*/ 81153 h 161015"/>
                <a:gd name="T6" fmla="*/ 88783 w 143677"/>
                <a:gd name="T7" fmla="*/ 158972 h 161015"/>
                <a:gd name="T8" fmla="*/ 477 w 143677"/>
                <a:gd name="T9" fmla="*/ 112871 h 161015"/>
                <a:gd name="T10" fmla="*/ 27187 w 143677"/>
                <a:gd name="T11" fmla="*/ 53245 h 161015"/>
                <a:gd name="T12" fmla="*/ 44678 w 143677"/>
                <a:gd name="T13" fmla="*/ 52769 h 161015"/>
                <a:gd name="T14" fmla="*/ 46579 w 143677"/>
                <a:gd name="T15" fmla="*/ 22670 h 161015"/>
                <a:gd name="T16" fmla="*/ 114638 w 143677"/>
                <a:gd name="T17" fmla="*/ 0 h 16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94" name="Google Shape;485;p15">
              <a:extLst>
                <a:ext uri="{FF2B5EF4-FFF2-40B4-BE49-F238E27FC236}">
                  <a16:creationId xmlns:a16="http://schemas.microsoft.com/office/drawing/2014/main" id="{203796BE-FD3E-4303-B879-EB8D66606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9287" y="3551002"/>
              <a:ext cx="121787" cy="284211"/>
            </a:xfrm>
            <a:custGeom>
              <a:avLst/>
              <a:gdLst>
                <a:gd name="T0" fmla="*/ 96303 w 121787"/>
                <a:gd name="T1" fmla="*/ 391 h 284211"/>
                <a:gd name="T2" fmla="*/ 86797 w 121787"/>
                <a:gd name="T3" fmla="*/ 3725 h 284211"/>
                <a:gd name="T4" fmla="*/ 74535 w 121787"/>
                <a:gd name="T5" fmla="*/ 177747 h 284211"/>
                <a:gd name="T6" fmla="*/ 74535 w 121787"/>
                <a:gd name="T7" fmla="*/ 177747 h 284211"/>
                <a:gd name="T8" fmla="*/ 772 w 121787"/>
                <a:gd name="T9" fmla="*/ 275283 h 284211"/>
                <a:gd name="T10" fmla="*/ 26152 w 121787"/>
                <a:gd name="T11" fmla="*/ 275283 h 284211"/>
                <a:gd name="T12" fmla="*/ 109516 w 121787"/>
                <a:gd name="T13" fmla="*/ 199654 h 284211"/>
                <a:gd name="T14" fmla="*/ 110371 w 121787"/>
                <a:gd name="T15" fmla="*/ 200131 h 284211"/>
                <a:gd name="T16" fmla="*/ 110371 w 121787"/>
                <a:gd name="T17" fmla="*/ 198607 h 284211"/>
                <a:gd name="T18" fmla="*/ 112082 w 121787"/>
                <a:gd name="T19" fmla="*/ 196797 h 284211"/>
                <a:gd name="T20" fmla="*/ 112082 w 121787"/>
                <a:gd name="T21" fmla="*/ 183843 h 284211"/>
                <a:gd name="T22" fmla="*/ 96303 w 121787"/>
                <a:gd name="T23" fmla="*/ 391 h 284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95" name="Google Shape;486;p15">
              <a:extLst>
                <a:ext uri="{FF2B5EF4-FFF2-40B4-BE49-F238E27FC236}">
                  <a16:creationId xmlns:a16="http://schemas.microsoft.com/office/drawing/2014/main" id="{123A0A14-00E1-42C4-927F-8A48B47112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8929" y="3486611"/>
              <a:ext cx="209320" cy="241045"/>
            </a:xfrm>
            <a:custGeom>
              <a:avLst/>
              <a:gdLst>
                <a:gd name="T0" fmla="*/ 164832 w 209320"/>
                <a:gd name="T1" fmla="*/ 20110 h 241045"/>
                <a:gd name="T2" fmla="*/ 204945 w 209320"/>
                <a:gd name="T3" fmla="*/ 41636 h 241045"/>
                <a:gd name="T4" fmla="*/ 200002 w 209320"/>
                <a:gd name="T5" fmla="*/ 145459 h 241045"/>
                <a:gd name="T6" fmla="*/ 165973 w 209320"/>
                <a:gd name="T7" fmla="*/ 228136 h 241045"/>
                <a:gd name="T8" fmla="*/ 29758 w 209320"/>
                <a:gd name="T9" fmla="*/ 222706 h 241045"/>
                <a:gd name="T10" fmla="*/ 25291 w 209320"/>
                <a:gd name="T11" fmla="*/ 156889 h 241045"/>
                <a:gd name="T12" fmla="*/ 64739 w 209320"/>
                <a:gd name="T13" fmla="*/ 393 h 241045"/>
                <a:gd name="T14" fmla="*/ 81849 w 209320"/>
                <a:gd name="T15" fmla="*/ 393 h 241045"/>
                <a:gd name="T16" fmla="*/ 68921 w 209320"/>
                <a:gd name="T17" fmla="*/ 79260 h 241045"/>
                <a:gd name="T18" fmla="*/ 164832 w 209320"/>
                <a:gd name="T19" fmla="*/ 20110 h 24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96" name="Google Shape;487;p15">
              <a:extLst>
                <a:ext uri="{FF2B5EF4-FFF2-40B4-BE49-F238E27FC236}">
                  <a16:creationId xmlns:a16="http://schemas.microsoft.com/office/drawing/2014/main" id="{0FBCFE8B-2271-4763-A822-319DAD147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166" y="3289038"/>
              <a:ext cx="154042" cy="190250"/>
            </a:xfrm>
            <a:custGeom>
              <a:avLst/>
              <a:gdLst>
                <a:gd name="T0" fmla="*/ 3263 w 154042"/>
                <a:gd name="T1" fmla="*/ 67854 h 190250"/>
                <a:gd name="T2" fmla="*/ 3263 w 154042"/>
                <a:gd name="T3" fmla="*/ 67854 h 190250"/>
                <a:gd name="T4" fmla="*/ 79308 w 154042"/>
                <a:gd name="T5" fmla="*/ 132 h 190250"/>
                <a:gd name="T6" fmla="*/ 153926 w 154042"/>
                <a:gd name="T7" fmla="*/ 83437 h 190250"/>
                <a:gd name="T8" fmla="*/ 119041 w 154042"/>
                <a:gd name="T9" fmla="*/ 144912 h 190250"/>
                <a:gd name="T10" fmla="*/ 112672 w 154042"/>
                <a:gd name="T11" fmla="*/ 162342 h 190250"/>
                <a:gd name="T12" fmla="*/ 46704 w 154042"/>
                <a:gd name="T13" fmla="*/ 190251 h 190250"/>
                <a:gd name="T14" fmla="*/ 15811 w 154042"/>
                <a:gd name="T15" fmla="*/ 162914 h 190250"/>
                <a:gd name="T16" fmla="*/ 3263 w 154042"/>
                <a:gd name="T17" fmla="*/ 67854 h 190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97" name="Google Shape;488;p15">
              <a:extLst>
                <a:ext uri="{FF2B5EF4-FFF2-40B4-BE49-F238E27FC236}">
                  <a16:creationId xmlns:a16="http://schemas.microsoft.com/office/drawing/2014/main" id="{FF1C09ED-C5F9-4726-ABF5-BD4CF9AA50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2376" y="3287995"/>
              <a:ext cx="154704" cy="145954"/>
            </a:xfrm>
            <a:custGeom>
              <a:avLst/>
              <a:gdLst>
                <a:gd name="T0" fmla="*/ 85930 w 154704"/>
                <a:gd name="T1" fmla="*/ 1937 h 145954"/>
                <a:gd name="T2" fmla="*/ 146290 w 154704"/>
                <a:gd name="T3" fmla="*/ 44038 h 145954"/>
                <a:gd name="T4" fmla="*/ 151993 w 154704"/>
                <a:gd name="T5" fmla="*/ 116523 h 145954"/>
                <a:gd name="T6" fmla="*/ 147811 w 154704"/>
                <a:gd name="T7" fmla="*/ 127857 h 145954"/>
                <a:gd name="T8" fmla="*/ 112926 w 154704"/>
                <a:gd name="T9" fmla="*/ 145955 h 145954"/>
                <a:gd name="T10" fmla="*/ 101709 w 154704"/>
                <a:gd name="T11" fmla="*/ 92424 h 145954"/>
                <a:gd name="T12" fmla="*/ 96766 w 154704"/>
                <a:gd name="T13" fmla="*/ 77375 h 145954"/>
                <a:gd name="T14" fmla="*/ 91919 w 154704"/>
                <a:gd name="T15" fmla="*/ 65278 h 145954"/>
                <a:gd name="T16" fmla="*/ 69295 w 154704"/>
                <a:gd name="T17" fmla="*/ 40704 h 145954"/>
                <a:gd name="T18" fmla="*/ 0 w 154704"/>
                <a:gd name="T19" fmla="*/ 44038 h 145954"/>
                <a:gd name="T20" fmla="*/ 85930 w 154704"/>
                <a:gd name="T21" fmla="*/ 1937 h 145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98" name="Google Shape;489;p15">
              <a:extLst>
                <a:ext uri="{FF2B5EF4-FFF2-40B4-BE49-F238E27FC236}">
                  <a16:creationId xmlns:a16="http://schemas.microsoft.com/office/drawing/2014/main" id="{D77BB9E3-628E-4878-A9CB-D43BBF545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298" y="4552945"/>
              <a:ext cx="121626" cy="93085"/>
            </a:xfrm>
            <a:custGeom>
              <a:avLst/>
              <a:gdLst>
                <a:gd name="T0" fmla="*/ 112478 w 121626"/>
                <a:gd name="T1" fmla="*/ 2 h 93085"/>
                <a:gd name="T2" fmla="*/ 74456 w 121626"/>
                <a:gd name="T3" fmla="*/ 4765 h 93085"/>
                <a:gd name="T4" fmla="*/ 21035 w 121626"/>
                <a:gd name="T5" fmla="*/ 45722 h 93085"/>
                <a:gd name="T6" fmla="*/ 313 w 121626"/>
                <a:gd name="T7" fmla="*/ 76202 h 93085"/>
                <a:gd name="T8" fmla="*/ 59057 w 121626"/>
                <a:gd name="T9" fmla="*/ 85727 h 93085"/>
                <a:gd name="T10" fmla="*/ 100121 w 121626"/>
                <a:gd name="T11" fmla="*/ 57152 h 93085"/>
                <a:gd name="T12" fmla="*/ 121604 w 121626"/>
                <a:gd name="T13" fmla="*/ 35054 h 93085"/>
                <a:gd name="T14" fmla="*/ 112478 w 121626"/>
                <a:gd name="T15" fmla="*/ 2 h 93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599" name="Google Shape;490;p15">
              <a:extLst>
                <a:ext uri="{FF2B5EF4-FFF2-40B4-BE49-F238E27FC236}">
                  <a16:creationId xmlns:a16="http://schemas.microsoft.com/office/drawing/2014/main" id="{BE1B761B-748F-4664-B575-463CC6A312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421" y="4582665"/>
              <a:ext cx="121131" cy="63346"/>
            </a:xfrm>
            <a:custGeom>
              <a:avLst/>
              <a:gdLst>
                <a:gd name="T0" fmla="*/ 120910 w 121131"/>
                <a:gd name="T1" fmla="*/ 0 h 63346"/>
                <a:gd name="T2" fmla="*/ 99238 w 121131"/>
                <a:gd name="T3" fmla="*/ 21717 h 63346"/>
                <a:gd name="T4" fmla="*/ 57604 w 121131"/>
                <a:gd name="T5" fmla="*/ 50959 h 63346"/>
                <a:gd name="T6" fmla="*/ 0 w 121131"/>
                <a:gd name="T7" fmla="*/ 47244 h 63346"/>
                <a:gd name="T8" fmla="*/ 58554 w 121131"/>
                <a:gd name="T9" fmla="*/ 56007 h 63346"/>
                <a:gd name="T10" fmla="*/ 99618 w 121131"/>
                <a:gd name="T11" fmla="*/ 27432 h 63346"/>
                <a:gd name="T12" fmla="*/ 121101 w 121131"/>
                <a:gd name="T13" fmla="*/ 5334 h 63346"/>
                <a:gd name="T14" fmla="*/ 120910 w 121131"/>
                <a:gd name="T15" fmla="*/ 0 h 63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600" name="Google Shape;491;p15">
              <a:extLst>
                <a:ext uri="{FF2B5EF4-FFF2-40B4-BE49-F238E27FC236}">
                  <a16:creationId xmlns:a16="http://schemas.microsoft.com/office/drawing/2014/main" id="{694DCDAF-203A-47AA-AB2E-DC209733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5742" y="4532466"/>
              <a:ext cx="111395" cy="86487"/>
            </a:xfrm>
            <a:custGeom>
              <a:avLst/>
              <a:gdLst>
                <a:gd name="T0" fmla="*/ 102659 w 111395"/>
                <a:gd name="T1" fmla="*/ 2 h 86487"/>
                <a:gd name="T2" fmla="*/ 68154 w 111395"/>
                <a:gd name="T3" fmla="*/ 5812 h 86487"/>
                <a:gd name="T4" fmla="*/ 19296 w 111395"/>
                <a:gd name="T5" fmla="*/ 43151 h 86487"/>
                <a:gd name="T6" fmla="*/ 285 w 111395"/>
                <a:gd name="T7" fmla="*/ 71059 h 86487"/>
                <a:gd name="T8" fmla="*/ 54181 w 111395"/>
                <a:gd name="T9" fmla="*/ 79822 h 86487"/>
                <a:gd name="T10" fmla="*/ 91728 w 111395"/>
                <a:gd name="T11" fmla="*/ 53437 h 86487"/>
                <a:gd name="T12" fmla="*/ 111309 w 111395"/>
                <a:gd name="T13" fmla="*/ 33149 h 86487"/>
                <a:gd name="T14" fmla="*/ 102659 w 111395"/>
                <a:gd name="T15" fmla="*/ 2 h 86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601" name="Google Shape;492;p15">
              <a:extLst>
                <a:ext uri="{FF2B5EF4-FFF2-40B4-BE49-F238E27FC236}">
                  <a16:creationId xmlns:a16="http://schemas.microsoft.com/office/drawing/2014/main" id="{6EDB8664-FCE5-4BC0-81EF-81DA4AFBA5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6313" y="4560948"/>
              <a:ext cx="110894" cy="58013"/>
            </a:xfrm>
            <a:custGeom>
              <a:avLst/>
              <a:gdLst>
                <a:gd name="T0" fmla="*/ 110644 w 110894"/>
                <a:gd name="T1" fmla="*/ 0 h 58013"/>
                <a:gd name="T2" fmla="*/ 90778 w 110894"/>
                <a:gd name="T3" fmla="*/ 19812 h 58013"/>
                <a:gd name="T4" fmla="*/ 52756 w 110894"/>
                <a:gd name="T5" fmla="*/ 46672 h 58013"/>
                <a:gd name="T6" fmla="*/ 0 w 110894"/>
                <a:gd name="T7" fmla="*/ 43244 h 58013"/>
                <a:gd name="T8" fmla="*/ 53706 w 110894"/>
                <a:gd name="T9" fmla="*/ 51340 h 58013"/>
                <a:gd name="T10" fmla="*/ 91253 w 110894"/>
                <a:gd name="T11" fmla="*/ 24955 h 58013"/>
                <a:gd name="T12" fmla="*/ 110834 w 110894"/>
                <a:gd name="T13" fmla="*/ 4667 h 58013"/>
                <a:gd name="T14" fmla="*/ 110644 w 110894"/>
                <a:gd name="T15" fmla="*/ 0 h 58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602" name="Google Shape;493;p15">
              <a:extLst>
                <a:ext uri="{FF2B5EF4-FFF2-40B4-BE49-F238E27FC236}">
                  <a16:creationId xmlns:a16="http://schemas.microsoft.com/office/drawing/2014/main" id="{01C9A8AA-29F4-41A8-B1D4-41B98EF233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3683" y="3728558"/>
              <a:ext cx="237954" cy="833275"/>
            </a:xfrm>
            <a:custGeom>
              <a:avLst/>
              <a:gdLst>
                <a:gd name="T0" fmla="*/ 6013 w 237954"/>
                <a:gd name="T1" fmla="*/ 123825 h 833275"/>
                <a:gd name="T2" fmla="*/ 31013 w 237954"/>
                <a:gd name="T3" fmla="*/ 0 h 833275"/>
                <a:gd name="T4" fmla="*/ 86810 w 237954"/>
                <a:gd name="T5" fmla="*/ 13811 h 833275"/>
                <a:gd name="T6" fmla="*/ 171219 w 237954"/>
                <a:gd name="T7" fmla="*/ 5620 h 833275"/>
                <a:gd name="T8" fmla="*/ 200971 w 237954"/>
                <a:gd name="T9" fmla="*/ 51721 h 833275"/>
                <a:gd name="T10" fmla="*/ 236902 w 237954"/>
                <a:gd name="T11" fmla="*/ 193357 h 833275"/>
                <a:gd name="T12" fmla="*/ 204203 w 237954"/>
                <a:gd name="T13" fmla="*/ 458248 h 833275"/>
                <a:gd name="T14" fmla="*/ 221598 w 237954"/>
                <a:gd name="T15" fmla="*/ 569405 h 833275"/>
                <a:gd name="T16" fmla="*/ 203918 w 237954"/>
                <a:gd name="T17" fmla="*/ 702755 h 833275"/>
                <a:gd name="T18" fmla="*/ 187093 w 237954"/>
                <a:gd name="T19" fmla="*/ 824389 h 833275"/>
                <a:gd name="T20" fmla="*/ 149071 w 237954"/>
                <a:gd name="T21" fmla="*/ 829151 h 833275"/>
                <a:gd name="T22" fmla="*/ 151067 w 237954"/>
                <a:gd name="T23" fmla="*/ 710089 h 833275"/>
                <a:gd name="T24" fmla="*/ 144413 w 237954"/>
                <a:gd name="T25" fmla="*/ 610552 h 833275"/>
                <a:gd name="T26" fmla="*/ 131106 w 237954"/>
                <a:gd name="T27" fmla="*/ 477202 h 833275"/>
                <a:gd name="T28" fmla="*/ 120364 w 237954"/>
                <a:gd name="T29" fmla="*/ 393763 h 833275"/>
                <a:gd name="T30" fmla="*/ 104680 w 237954"/>
                <a:gd name="T31" fmla="*/ 182594 h 833275"/>
                <a:gd name="T32" fmla="*/ 102874 w 237954"/>
                <a:gd name="T33" fmla="*/ 215646 h 833275"/>
                <a:gd name="T34" fmla="*/ 93369 w 237954"/>
                <a:gd name="T35" fmla="*/ 335470 h 833275"/>
                <a:gd name="T36" fmla="*/ 83008 w 237954"/>
                <a:gd name="T37" fmla="*/ 430720 h 833275"/>
                <a:gd name="T38" fmla="*/ 98121 w 237954"/>
                <a:gd name="T39" fmla="*/ 473488 h 833275"/>
                <a:gd name="T40" fmla="*/ 106011 w 237954"/>
                <a:gd name="T41" fmla="*/ 658463 h 833275"/>
                <a:gd name="T42" fmla="*/ 85954 w 237954"/>
                <a:gd name="T43" fmla="*/ 804863 h 833275"/>
                <a:gd name="T44" fmla="*/ 51449 w 237954"/>
                <a:gd name="T45" fmla="*/ 809434 h 833275"/>
                <a:gd name="T46" fmla="*/ 39663 w 237954"/>
                <a:gd name="T47" fmla="*/ 661892 h 833275"/>
                <a:gd name="T48" fmla="*/ 12477 w 237954"/>
                <a:gd name="T49" fmla="*/ 471392 h 833275"/>
                <a:gd name="T50" fmla="*/ 2401 w 237954"/>
                <a:gd name="T51" fmla="*/ 376999 h 833275"/>
                <a:gd name="T52" fmla="*/ 6013 w 237954"/>
                <a:gd name="T53" fmla="*/ 123825 h 833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603" name="Google Shape;494;p15">
              <a:extLst>
                <a:ext uri="{FF2B5EF4-FFF2-40B4-BE49-F238E27FC236}">
                  <a16:creationId xmlns:a16="http://schemas.microsoft.com/office/drawing/2014/main" id="{C493B373-2E2B-49B9-8A70-F7CA8ADD8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516" y="3708175"/>
              <a:ext cx="253612" cy="553963"/>
            </a:xfrm>
            <a:custGeom>
              <a:avLst/>
              <a:gdLst>
                <a:gd name="T0" fmla="*/ 181386 w 253612"/>
                <a:gd name="T1" fmla="*/ 6572 h 553963"/>
                <a:gd name="T2" fmla="*/ 224731 w 253612"/>
                <a:gd name="T3" fmla="*/ 93726 h 553963"/>
                <a:gd name="T4" fmla="*/ 222355 w 253612"/>
                <a:gd name="T5" fmla="*/ 439960 h 553963"/>
                <a:gd name="T6" fmla="*/ 235187 w 253612"/>
                <a:gd name="T7" fmla="*/ 516922 h 553963"/>
                <a:gd name="T8" fmla="*/ 18746 w 253612"/>
                <a:gd name="T9" fmla="*/ 516922 h 553963"/>
                <a:gd name="T10" fmla="*/ 4678 w 253612"/>
                <a:gd name="T11" fmla="*/ 180308 h 553963"/>
                <a:gd name="T12" fmla="*/ 45077 w 253612"/>
                <a:gd name="T13" fmla="*/ 0 h 553963"/>
                <a:gd name="T14" fmla="*/ 175683 w 253612"/>
                <a:gd name="T15" fmla="*/ 8001 h 553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604" name="Google Shape;495;p15">
              <a:extLst>
                <a:ext uri="{FF2B5EF4-FFF2-40B4-BE49-F238E27FC236}">
                  <a16:creationId xmlns:a16="http://schemas.microsoft.com/office/drawing/2014/main" id="{0B9903A7-A1F1-4F9D-8414-F139AAFE4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2662" y="3486508"/>
              <a:ext cx="71005" cy="74600"/>
            </a:xfrm>
            <a:custGeom>
              <a:avLst/>
              <a:gdLst>
                <a:gd name="T0" fmla="*/ 71006 w 71005"/>
                <a:gd name="T1" fmla="*/ 496 h 74600"/>
                <a:gd name="T2" fmla="*/ 0 w 71005"/>
                <a:gd name="T3" fmla="*/ 66409 h 74600"/>
                <a:gd name="T4" fmla="*/ 13688 w 71005"/>
                <a:gd name="T5" fmla="*/ 74600 h 74600"/>
                <a:gd name="T6" fmla="*/ 71006 w 71005"/>
                <a:gd name="T7" fmla="*/ 496 h 74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605" name="Google Shape;496;p15">
              <a:extLst>
                <a:ext uri="{FF2B5EF4-FFF2-40B4-BE49-F238E27FC236}">
                  <a16:creationId xmlns:a16="http://schemas.microsoft.com/office/drawing/2014/main" id="{3DC50104-6001-4031-9D03-6F3BAB711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4947" y="3815235"/>
              <a:ext cx="254367" cy="147732"/>
            </a:xfrm>
            <a:custGeom>
              <a:avLst/>
              <a:gdLst>
                <a:gd name="T0" fmla="*/ 0 w 254367"/>
                <a:gd name="T1" fmla="*/ 86201 h 147732"/>
                <a:gd name="T2" fmla="*/ 148096 w 254367"/>
                <a:gd name="T3" fmla="*/ 0 h 147732"/>
                <a:gd name="T4" fmla="*/ 254368 w 254367"/>
                <a:gd name="T5" fmla="*/ 61436 h 147732"/>
                <a:gd name="T6" fmla="*/ 106272 w 254367"/>
                <a:gd name="T7" fmla="*/ 147733 h 147732"/>
                <a:gd name="T8" fmla="*/ 0 w 254367"/>
                <a:gd name="T9" fmla="*/ 86201 h 147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606" name="Google Shape;497;p15">
              <a:extLst>
                <a:ext uri="{FF2B5EF4-FFF2-40B4-BE49-F238E27FC236}">
                  <a16:creationId xmlns:a16="http://schemas.microsoft.com/office/drawing/2014/main" id="{0923EE19-0C98-4DB0-BF22-7FD75C9E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4413" y="3821487"/>
              <a:ext cx="53706" cy="44771"/>
            </a:xfrm>
            <a:custGeom>
              <a:avLst/>
              <a:gdLst>
                <a:gd name="T0" fmla="*/ 49524 w 53706"/>
                <a:gd name="T1" fmla="*/ 35 h 44771"/>
                <a:gd name="T2" fmla="*/ 23194 w 53706"/>
                <a:gd name="T3" fmla="*/ 8607 h 44771"/>
                <a:gd name="T4" fmla="*/ 13688 w 53706"/>
                <a:gd name="T5" fmla="*/ 15561 h 44771"/>
                <a:gd name="T6" fmla="*/ 9315 w 53706"/>
                <a:gd name="T7" fmla="*/ 17846 h 44771"/>
                <a:gd name="T8" fmla="*/ 3327 w 53706"/>
                <a:gd name="T9" fmla="*/ 21752 h 44771"/>
                <a:gd name="T10" fmla="*/ 760 w 53706"/>
                <a:gd name="T11" fmla="*/ 30038 h 44771"/>
                <a:gd name="T12" fmla="*/ 190 w 53706"/>
                <a:gd name="T13" fmla="*/ 40802 h 44771"/>
                <a:gd name="T14" fmla="*/ 9696 w 53706"/>
                <a:gd name="T15" fmla="*/ 41945 h 44771"/>
                <a:gd name="T16" fmla="*/ 12072 w 53706"/>
                <a:gd name="T17" fmla="*/ 35468 h 44771"/>
                <a:gd name="T18" fmla="*/ 18346 w 53706"/>
                <a:gd name="T19" fmla="*/ 24133 h 44771"/>
                <a:gd name="T20" fmla="*/ 53706 w 53706"/>
                <a:gd name="T21" fmla="*/ 2130 h 44771"/>
                <a:gd name="T22" fmla="*/ 49524 w 53706"/>
                <a:gd name="T23" fmla="*/ 35 h 44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607" name="Google Shape;498;p15">
              <a:extLst>
                <a:ext uri="{FF2B5EF4-FFF2-40B4-BE49-F238E27FC236}">
                  <a16:creationId xmlns:a16="http://schemas.microsoft.com/office/drawing/2014/main" id="{B47BC2E7-F1B8-4D37-BE36-5A4EBDE60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008" y="3530248"/>
              <a:ext cx="253611" cy="322722"/>
            </a:xfrm>
            <a:custGeom>
              <a:avLst/>
              <a:gdLst>
                <a:gd name="T0" fmla="*/ 250673 w 253611"/>
                <a:gd name="T1" fmla="*/ 25527 h 322722"/>
                <a:gd name="T2" fmla="*/ 216453 w 253611"/>
                <a:gd name="T3" fmla="*/ 0 h 322722"/>
                <a:gd name="T4" fmla="*/ 210180 w 253611"/>
                <a:gd name="T5" fmla="*/ 178308 h 322722"/>
                <a:gd name="T6" fmla="*/ 89270 w 253611"/>
                <a:gd name="T7" fmla="*/ 255556 h 322722"/>
                <a:gd name="T8" fmla="*/ 89270 w 253611"/>
                <a:gd name="T9" fmla="*/ 255556 h 322722"/>
                <a:gd name="T10" fmla="*/ 81095 w 253611"/>
                <a:gd name="T11" fmla="*/ 260604 h 322722"/>
                <a:gd name="T12" fmla="*/ 36134 w 253611"/>
                <a:gd name="T13" fmla="*/ 280225 h 322722"/>
                <a:gd name="T14" fmla="*/ 4860 w 253611"/>
                <a:gd name="T15" fmla="*/ 300228 h 322722"/>
                <a:gd name="T16" fmla="*/ 3 w 253611"/>
                <a:gd name="T17" fmla="*/ 305457 h 322722"/>
                <a:gd name="T18" fmla="*/ 1533 w 253611"/>
                <a:gd name="T19" fmla="*/ 308896 h 322722"/>
                <a:gd name="T20" fmla="*/ 30050 w 253611"/>
                <a:gd name="T21" fmla="*/ 298704 h 322722"/>
                <a:gd name="T22" fmla="*/ 30050 w 253611"/>
                <a:gd name="T23" fmla="*/ 299466 h 322722"/>
                <a:gd name="T24" fmla="*/ 35373 w 253611"/>
                <a:gd name="T25" fmla="*/ 308038 h 322722"/>
                <a:gd name="T26" fmla="*/ 37655 w 253611"/>
                <a:gd name="T27" fmla="*/ 308800 h 322722"/>
                <a:gd name="T28" fmla="*/ 38320 w 253611"/>
                <a:gd name="T29" fmla="*/ 311087 h 322722"/>
                <a:gd name="T30" fmla="*/ 45544 w 253611"/>
                <a:gd name="T31" fmla="*/ 316325 h 322722"/>
                <a:gd name="T32" fmla="*/ 45544 w 253611"/>
                <a:gd name="T33" fmla="*/ 316325 h 322722"/>
                <a:gd name="T34" fmla="*/ 55050 w 253611"/>
                <a:gd name="T35" fmla="*/ 322707 h 322722"/>
                <a:gd name="T36" fmla="*/ 62369 w 253611"/>
                <a:gd name="T37" fmla="*/ 319373 h 322722"/>
                <a:gd name="T38" fmla="*/ 88794 w 253611"/>
                <a:gd name="T39" fmla="*/ 300323 h 322722"/>
                <a:gd name="T40" fmla="*/ 108375 w 253611"/>
                <a:gd name="T41" fmla="*/ 282035 h 322722"/>
                <a:gd name="T42" fmla="*/ 243924 w 253611"/>
                <a:gd name="T43" fmla="*/ 219742 h 322722"/>
                <a:gd name="T44" fmla="*/ 250673 w 253611"/>
                <a:gd name="T45" fmla="*/ 25527 h 322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sp>
          <p:nvSpPr>
            <p:cNvPr id="23608" name="Google Shape;499;p15">
              <a:extLst>
                <a:ext uri="{FF2B5EF4-FFF2-40B4-BE49-F238E27FC236}">
                  <a16:creationId xmlns:a16="http://schemas.microsoft.com/office/drawing/2014/main" id="{5DB6B946-E851-4A77-82C3-2EB81E1A5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5891" y="3514431"/>
              <a:ext cx="72720" cy="103595"/>
            </a:xfrm>
            <a:custGeom>
              <a:avLst/>
              <a:gdLst>
                <a:gd name="T0" fmla="*/ 70816 w 72720"/>
                <a:gd name="T1" fmla="*/ 95541 h 103595"/>
                <a:gd name="T2" fmla="*/ 0 w 72720"/>
                <a:gd name="T3" fmla="*/ 96684 h 103595"/>
                <a:gd name="T4" fmla="*/ 4658 w 72720"/>
                <a:gd name="T5" fmla="*/ 36009 h 103595"/>
                <a:gd name="T6" fmla="*/ 34125 w 72720"/>
                <a:gd name="T7" fmla="*/ 195 h 103595"/>
                <a:gd name="T8" fmla="*/ 70816 w 72720"/>
                <a:gd name="T9" fmla="*/ 95541 h 103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45700" rIns="91425" bIns="45700" anchor="ctr"/>
            <a:lstStyle/>
            <a:p>
              <a:endParaRPr lang="en-US"/>
            </a:p>
          </p:txBody>
        </p:sp>
        <p:grpSp>
          <p:nvGrpSpPr>
            <p:cNvPr id="23609" name="Google Shape;500;p15">
              <a:extLst>
                <a:ext uri="{FF2B5EF4-FFF2-40B4-BE49-F238E27FC236}">
                  <a16:creationId xmlns:a16="http://schemas.microsoft.com/office/drawing/2014/main" id="{B5A8FD53-3681-4452-979E-226119880B18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23610" name="Google Shape;501;p15">
                <a:extLst>
                  <a:ext uri="{FF2B5EF4-FFF2-40B4-BE49-F238E27FC236}">
                    <a16:creationId xmlns:a16="http://schemas.microsoft.com/office/drawing/2014/main" id="{82ED37F5-1C85-4431-9BEC-EE22F228F3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2107" y="4726590"/>
                <a:ext cx="85002" cy="305847"/>
              </a:xfrm>
              <a:custGeom>
                <a:avLst/>
                <a:gdLst>
                  <a:gd name="T0" fmla="*/ 18764 w 85002"/>
                  <a:gd name="T1" fmla="*/ 0 h 305847"/>
                  <a:gd name="T2" fmla="*/ 65056 w 85002"/>
                  <a:gd name="T3" fmla="*/ 70961 h 305847"/>
                  <a:gd name="T4" fmla="*/ 84963 w 85002"/>
                  <a:gd name="T5" fmla="*/ 196882 h 305847"/>
                  <a:gd name="T6" fmla="*/ 20098 w 85002"/>
                  <a:gd name="T7" fmla="*/ 305848 h 305847"/>
                  <a:gd name="T8" fmla="*/ 0 w 85002"/>
                  <a:gd name="T9" fmla="*/ 268986 h 305847"/>
                  <a:gd name="T10" fmla="*/ 45434 w 85002"/>
                  <a:gd name="T11" fmla="*/ 190500 h 305847"/>
                  <a:gd name="T12" fmla="*/ 20098 w 85002"/>
                  <a:gd name="T13" fmla="*/ 85058 h 305847"/>
                  <a:gd name="T14" fmla="*/ 18764 w 85002"/>
                  <a:gd name="T15" fmla="*/ 0 h 3058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11" name="Google Shape;502;p15">
                <a:extLst>
                  <a:ext uri="{FF2B5EF4-FFF2-40B4-BE49-F238E27FC236}">
                    <a16:creationId xmlns:a16="http://schemas.microsoft.com/office/drawing/2014/main" id="{BA9459E9-0E3C-4866-BC6E-41FC0BC660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366" y="5679962"/>
                <a:ext cx="123900" cy="70118"/>
              </a:xfrm>
              <a:custGeom>
                <a:avLst/>
                <a:gdLst>
                  <a:gd name="T0" fmla="*/ 117628 w 123900"/>
                  <a:gd name="T1" fmla="*/ 16845 h 70118"/>
                  <a:gd name="T2" fmla="*/ 79528 w 123900"/>
                  <a:gd name="T3" fmla="*/ 11701 h 70118"/>
                  <a:gd name="T4" fmla="*/ 1137 w 123900"/>
                  <a:gd name="T5" fmla="*/ 8082 h 70118"/>
                  <a:gd name="T6" fmla="*/ 31617 w 123900"/>
                  <a:gd name="T7" fmla="*/ 45229 h 70118"/>
                  <a:gd name="T8" fmla="*/ 92196 w 123900"/>
                  <a:gd name="T9" fmla="*/ 68470 h 70118"/>
                  <a:gd name="T10" fmla="*/ 118294 w 123900"/>
                  <a:gd name="T11" fmla="*/ 64851 h 70118"/>
                  <a:gd name="T12" fmla="*/ 117628 w 123900"/>
                  <a:gd name="T13" fmla="*/ 16845 h 70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12" name="Google Shape;503;p15">
                <a:extLst>
                  <a:ext uri="{FF2B5EF4-FFF2-40B4-BE49-F238E27FC236}">
                    <a16:creationId xmlns:a16="http://schemas.microsoft.com/office/drawing/2014/main" id="{72A3AC2F-8247-4DF9-B1D1-ED78AF7C03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8245" y="5691663"/>
                <a:ext cx="121939" cy="58416"/>
              </a:xfrm>
              <a:custGeom>
                <a:avLst/>
                <a:gdLst>
                  <a:gd name="T0" fmla="*/ 92127 w 121939"/>
                  <a:gd name="T1" fmla="*/ 51911 h 58416"/>
                  <a:gd name="T2" fmla="*/ 31548 w 121939"/>
                  <a:gd name="T3" fmla="*/ 28575 h 58416"/>
                  <a:gd name="T4" fmla="*/ 210 w 121939"/>
                  <a:gd name="T5" fmla="*/ 0 h 58416"/>
                  <a:gd name="T6" fmla="*/ 31548 w 121939"/>
                  <a:gd name="T7" fmla="*/ 33528 h 58416"/>
                  <a:gd name="T8" fmla="*/ 92127 w 121939"/>
                  <a:gd name="T9" fmla="*/ 56769 h 58416"/>
                  <a:gd name="T10" fmla="*/ 118225 w 121939"/>
                  <a:gd name="T11" fmla="*/ 53150 h 58416"/>
                  <a:gd name="T12" fmla="*/ 121940 w 121939"/>
                  <a:gd name="T13" fmla="*/ 46387 h 58416"/>
                  <a:gd name="T14" fmla="*/ 92127 w 121939"/>
                  <a:gd name="T15" fmla="*/ 51911 h 58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13" name="Google Shape;504;p15">
                <a:extLst>
                  <a:ext uri="{FF2B5EF4-FFF2-40B4-BE49-F238E27FC236}">
                    <a16:creationId xmlns:a16="http://schemas.microsoft.com/office/drawing/2014/main" id="{F8AB68F5-EA51-4878-BE77-14C91DB2B1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52" y="5600798"/>
                <a:ext cx="119416" cy="67472"/>
              </a:xfrm>
              <a:custGeom>
                <a:avLst/>
                <a:gdLst>
                  <a:gd name="T0" fmla="*/ 113384 w 119416"/>
                  <a:gd name="T1" fmla="*/ 16189 h 67472"/>
                  <a:gd name="T2" fmla="*/ 80142 w 119416"/>
                  <a:gd name="T3" fmla="*/ 11141 h 67472"/>
                  <a:gd name="T4" fmla="*/ 1085 w 119416"/>
                  <a:gd name="T5" fmla="*/ 7807 h 67472"/>
                  <a:gd name="T6" fmla="*/ 30422 w 119416"/>
                  <a:gd name="T7" fmla="*/ 43431 h 67472"/>
                  <a:gd name="T8" fmla="*/ 88715 w 119416"/>
                  <a:gd name="T9" fmla="*/ 65910 h 67472"/>
                  <a:gd name="T10" fmla="*/ 113861 w 119416"/>
                  <a:gd name="T11" fmla="*/ 62385 h 67472"/>
                  <a:gd name="T12" fmla="*/ 113384 w 119416"/>
                  <a:gd name="T13" fmla="*/ 16189 h 67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14" name="Google Shape;505;p15">
                <a:extLst>
                  <a:ext uri="{FF2B5EF4-FFF2-40B4-BE49-F238E27FC236}">
                    <a16:creationId xmlns:a16="http://schemas.microsoft.com/office/drawing/2014/main" id="{3DD60EC0-C7AA-4986-986B-357D657E4E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197" y="5611939"/>
                <a:ext cx="117340" cy="56332"/>
              </a:xfrm>
              <a:custGeom>
                <a:avLst/>
                <a:gdLst>
                  <a:gd name="T0" fmla="*/ 88670 w 117340"/>
                  <a:gd name="T1" fmla="*/ 50102 h 56332"/>
                  <a:gd name="T2" fmla="*/ 30377 w 117340"/>
                  <a:gd name="T3" fmla="*/ 27622 h 56332"/>
                  <a:gd name="T4" fmla="*/ 183 w 117340"/>
                  <a:gd name="T5" fmla="*/ 0 h 56332"/>
                  <a:gd name="T6" fmla="*/ 30377 w 117340"/>
                  <a:gd name="T7" fmla="*/ 32290 h 56332"/>
                  <a:gd name="T8" fmla="*/ 88670 w 117340"/>
                  <a:gd name="T9" fmla="*/ 54769 h 56332"/>
                  <a:gd name="T10" fmla="*/ 113816 w 117340"/>
                  <a:gd name="T11" fmla="*/ 51245 h 56332"/>
                  <a:gd name="T12" fmla="*/ 117341 w 117340"/>
                  <a:gd name="T13" fmla="*/ 44672 h 56332"/>
                  <a:gd name="T14" fmla="*/ 88670 w 117340"/>
                  <a:gd name="T15" fmla="*/ 50102 h 5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15" name="Google Shape;506;p15">
                <a:extLst>
                  <a:ext uri="{FF2B5EF4-FFF2-40B4-BE49-F238E27FC236}">
                    <a16:creationId xmlns:a16="http://schemas.microsoft.com/office/drawing/2014/main" id="{B24EF0CF-BD0C-451C-8872-A2202A956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409" y="4968525"/>
                <a:ext cx="238054" cy="732926"/>
              </a:xfrm>
              <a:custGeom>
                <a:avLst/>
                <a:gdLst>
                  <a:gd name="T0" fmla="*/ 216416 w 238054"/>
                  <a:gd name="T1" fmla="*/ 495014 h 732926"/>
                  <a:gd name="T2" fmla="*/ 204605 w 238054"/>
                  <a:gd name="T3" fmla="*/ 426911 h 732926"/>
                  <a:gd name="T4" fmla="*/ 218416 w 238054"/>
                  <a:gd name="T5" fmla="*/ 272415 h 732926"/>
                  <a:gd name="T6" fmla="*/ 237466 w 238054"/>
                  <a:gd name="T7" fmla="*/ 118300 h 732926"/>
                  <a:gd name="T8" fmla="*/ 197366 w 238054"/>
                  <a:gd name="T9" fmla="*/ 0 h 732926"/>
                  <a:gd name="T10" fmla="*/ 50014 w 238054"/>
                  <a:gd name="T11" fmla="*/ 11621 h 732926"/>
                  <a:gd name="T12" fmla="*/ 20582 w 238054"/>
                  <a:gd name="T13" fmla="*/ 136684 h 732926"/>
                  <a:gd name="T14" fmla="*/ 4199 w 238054"/>
                  <a:gd name="T15" fmla="*/ 449961 h 732926"/>
                  <a:gd name="T16" fmla="*/ 389 w 238054"/>
                  <a:gd name="T17" fmla="*/ 597313 h 732926"/>
                  <a:gd name="T18" fmla="*/ 4961 w 238054"/>
                  <a:gd name="T19" fmla="*/ 723233 h 732926"/>
                  <a:gd name="T20" fmla="*/ 41442 w 238054"/>
                  <a:gd name="T21" fmla="*/ 728091 h 732926"/>
                  <a:gd name="T22" fmla="*/ 84780 w 238054"/>
                  <a:gd name="T23" fmla="*/ 521970 h 732926"/>
                  <a:gd name="T24" fmla="*/ 79637 w 238054"/>
                  <a:gd name="T25" fmla="*/ 458343 h 732926"/>
                  <a:gd name="T26" fmla="*/ 98687 w 238054"/>
                  <a:gd name="T27" fmla="*/ 364236 h 732926"/>
                  <a:gd name="T28" fmla="*/ 133453 w 238054"/>
                  <a:gd name="T29" fmla="*/ 204502 h 732926"/>
                  <a:gd name="T30" fmla="*/ 136501 w 238054"/>
                  <a:gd name="T31" fmla="*/ 405289 h 732926"/>
                  <a:gd name="T32" fmla="*/ 151360 w 238054"/>
                  <a:gd name="T33" fmla="*/ 512064 h 732926"/>
                  <a:gd name="T34" fmla="*/ 162314 w 238054"/>
                  <a:gd name="T35" fmla="*/ 645890 h 732926"/>
                  <a:gd name="T36" fmla="*/ 194794 w 238054"/>
                  <a:gd name="T37" fmla="*/ 649224 h 732926"/>
                  <a:gd name="T38" fmla="*/ 216416 w 238054"/>
                  <a:gd name="T39" fmla="*/ 495014 h 732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16" name="Google Shape;507;p15">
                <a:extLst>
                  <a:ext uri="{FF2B5EF4-FFF2-40B4-BE49-F238E27FC236}">
                    <a16:creationId xmlns:a16="http://schemas.microsoft.com/office/drawing/2014/main" id="{A25ACC43-D193-4499-A5CF-69A6C3B3D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426" y="4968525"/>
                <a:ext cx="236925" cy="409866"/>
              </a:xfrm>
              <a:custGeom>
                <a:avLst/>
                <a:gdLst>
                  <a:gd name="T0" fmla="*/ 195968 w 236925"/>
                  <a:gd name="T1" fmla="*/ 0 h 409866"/>
                  <a:gd name="T2" fmla="*/ 236926 w 236925"/>
                  <a:gd name="T3" fmla="*/ 136684 h 409866"/>
                  <a:gd name="T4" fmla="*/ 219305 w 236925"/>
                  <a:gd name="T5" fmla="*/ 292227 h 409866"/>
                  <a:gd name="T6" fmla="*/ 213590 w 236925"/>
                  <a:gd name="T7" fmla="*/ 382429 h 409866"/>
                  <a:gd name="T8" fmla="*/ 2611 w 236925"/>
                  <a:gd name="T9" fmla="*/ 386715 h 409866"/>
                  <a:gd name="T10" fmla="*/ 20994 w 236925"/>
                  <a:gd name="T11" fmla="*/ 112490 h 409866"/>
                  <a:gd name="T12" fmla="*/ 46997 w 236925"/>
                  <a:gd name="T13" fmla="*/ 12002 h 409866"/>
                  <a:gd name="T14" fmla="*/ 195968 w 236925"/>
                  <a:gd name="T15" fmla="*/ 0 h 409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17" name="Google Shape;508;p15">
                <a:extLst>
                  <a:ext uri="{FF2B5EF4-FFF2-40B4-BE49-F238E27FC236}">
                    <a16:creationId xmlns:a16="http://schemas.microsoft.com/office/drawing/2014/main" id="{E9BBB115-AA2A-4C9D-9C80-342CDD63D2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1702" y="4525767"/>
                <a:ext cx="160521" cy="258577"/>
              </a:xfrm>
              <a:custGeom>
                <a:avLst/>
                <a:gdLst>
                  <a:gd name="T0" fmla="*/ 150502 w 160521"/>
                  <a:gd name="T1" fmla="*/ 199966 h 258577"/>
                  <a:gd name="T2" fmla="*/ 113545 w 160521"/>
                  <a:gd name="T3" fmla="*/ 192155 h 258577"/>
                  <a:gd name="T4" fmla="*/ 110878 w 160521"/>
                  <a:gd name="T5" fmla="*/ 160532 h 258577"/>
                  <a:gd name="T6" fmla="*/ 118784 w 160521"/>
                  <a:gd name="T7" fmla="*/ 148912 h 258577"/>
                  <a:gd name="T8" fmla="*/ 156884 w 160521"/>
                  <a:gd name="T9" fmla="*/ 88999 h 258577"/>
                  <a:gd name="T10" fmla="*/ 85065 w 160521"/>
                  <a:gd name="T11" fmla="*/ 417 h 258577"/>
                  <a:gd name="T12" fmla="*/ 4579 w 160521"/>
                  <a:gd name="T13" fmla="*/ 65568 h 258577"/>
                  <a:gd name="T14" fmla="*/ 8008 w 160521"/>
                  <a:gd name="T15" fmla="*/ 158341 h 258577"/>
                  <a:gd name="T16" fmla="*/ 38012 w 160521"/>
                  <a:gd name="T17" fmla="*/ 188917 h 258577"/>
                  <a:gd name="T18" fmla="*/ 54395 w 160521"/>
                  <a:gd name="T19" fmla="*/ 186059 h 258577"/>
                  <a:gd name="T20" fmla="*/ 55347 w 160521"/>
                  <a:gd name="T21" fmla="*/ 209015 h 258577"/>
                  <a:gd name="T22" fmla="*/ 40488 w 160521"/>
                  <a:gd name="T23" fmla="*/ 230827 h 258577"/>
                  <a:gd name="T24" fmla="*/ 90114 w 160521"/>
                  <a:gd name="T25" fmla="*/ 258449 h 258577"/>
                  <a:gd name="T26" fmla="*/ 152883 w 160521"/>
                  <a:gd name="T27" fmla="*/ 224255 h 258577"/>
                  <a:gd name="T28" fmla="*/ 150502 w 160521"/>
                  <a:gd name="T29" fmla="*/ 199966 h 258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18" name="Google Shape;509;p15">
                <a:extLst>
                  <a:ext uri="{FF2B5EF4-FFF2-40B4-BE49-F238E27FC236}">
                    <a16:creationId xmlns:a16="http://schemas.microsoft.com/office/drawing/2014/main" id="{0E84A0D3-3F7E-4F4E-B79F-15CCCEDD52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5825" y="4756088"/>
                <a:ext cx="61341" cy="108805"/>
              </a:xfrm>
              <a:custGeom>
                <a:avLst/>
                <a:gdLst>
                  <a:gd name="T0" fmla="*/ 9525 w 61341"/>
                  <a:gd name="T1" fmla="*/ 108806 h 108805"/>
                  <a:gd name="T2" fmla="*/ 61341 w 61341"/>
                  <a:gd name="T3" fmla="*/ 84993 h 108805"/>
                  <a:gd name="T4" fmla="*/ 26670 w 61341"/>
                  <a:gd name="T5" fmla="*/ 1745 h 108805"/>
                  <a:gd name="T6" fmla="*/ 0 w 61341"/>
                  <a:gd name="T7" fmla="*/ 92137 h 108805"/>
                  <a:gd name="T8" fmla="*/ 9525 w 61341"/>
                  <a:gd name="T9" fmla="*/ 108806 h 108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lnTo>
                      <a:pt x="9525" y="108806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19" name="Google Shape;510;p15">
                <a:extLst>
                  <a:ext uri="{FF2B5EF4-FFF2-40B4-BE49-F238E27FC236}">
                    <a16:creationId xmlns:a16="http://schemas.microsoft.com/office/drawing/2014/main" id="{C2FD3398-7F55-4812-93A4-2840ABB493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3612" y="4724507"/>
                <a:ext cx="191546" cy="273865"/>
              </a:xfrm>
              <a:custGeom>
                <a:avLst/>
                <a:gdLst>
                  <a:gd name="T0" fmla="*/ 127349 w 191546"/>
                  <a:gd name="T1" fmla="*/ 560 h 273865"/>
                  <a:gd name="T2" fmla="*/ 111443 w 191546"/>
                  <a:gd name="T3" fmla="*/ 22562 h 273865"/>
                  <a:gd name="T4" fmla="*/ 62389 w 191546"/>
                  <a:gd name="T5" fmla="*/ 18753 h 273865"/>
                  <a:gd name="T6" fmla="*/ 11716 w 191546"/>
                  <a:gd name="T7" fmla="*/ 45613 h 273865"/>
                  <a:gd name="T8" fmla="*/ 0 w 191546"/>
                  <a:gd name="T9" fmla="*/ 161628 h 273865"/>
                  <a:gd name="T10" fmla="*/ 7810 w 191546"/>
                  <a:gd name="T11" fmla="*/ 256020 h 273865"/>
                  <a:gd name="T12" fmla="*/ 156781 w 191546"/>
                  <a:gd name="T13" fmla="*/ 244019 h 273865"/>
                  <a:gd name="T14" fmla="*/ 159734 w 191546"/>
                  <a:gd name="T15" fmla="*/ 212491 h 273865"/>
                  <a:gd name="T16" fmla="*/ 190405 w 191546"/>
                  <a:gd name="T17" fmla="*/ 60091 h 273865"/>
                  <a:gd name="T18" fmla="*/ 167259 w 191546"/>
                  <a:gd name="T19" fmla="*/ 2369 h 273865"/>
                  <a:gd name="T20" fmla="*/ 127349 w 191546"/>
                  <a:gd name="T21" fmla="*/ 560 h 273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20" name="Google Shape;511;p15">
                <a:extLst>
                  <a:ext uri="{FF2B5EF4-FFF2-40B4-BE49-F238E27FC236}">
                    <a16:creationId xmlns:a16="http://schemas.microsoft.com/office/drawing/2014/main" id="{CB112090-B1FB-40C0-9FFE-4D2D9DC0AD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0728" y="4780936"/>
                <a:ext cx="368747" cy="265455"/>
              </a:xfrm>
              <a:custGeom>
                <a:avLst/>
                <a:gdLst>
                  <a:gd name="T0" fmla="*/ 47613 w 368747"/>
                  <a:gd name="T1" fmla="*/ 190066 h 265455"/>
                  <a:gd name="T2" fmla="*/ 76188 w 368747"/>
                  <a:gd name="T3" fmla="*/ 198257 h 265455"/>
                  <a:gd name="T4" fmla="*/ 104097 w 368747"/>
                  <a:gd name="T5" fmla="*/ 207782 h 265455"/>
                  <a:gd name="T6" fmla="*/ 159246 w 368747"/>
                  <a:gd name="T7" fmla="*/ 190637 h 265455"/>
                  <a:gd name="T8" fmla="*/ 242114 w 368747"/>
                  <a:gd name="T9" fmla="*/ 128344 h 265455"/>
                  <a:gd name="T10" fmla="*/ 314504 w 368747"/>
                  <a:gd name="T11" fmla="*/ 24998 h 265455"/>
                  <a:gd name="T12" fmla="*/ 355842 w 368747"/>
                  <a:gd name="T13" fmla="*/ 1375 h 265455"/>
                  <a:gd name="T14" fmla="*/ 355842 w 368747"/>
                  <a:gd name="T15" fmla="*/ 52906 h 265455"/>
                  <a:gd name="T16" fmla="*/ 272975 w 368747"/>
                  <a:gd name="T17" fmla="*/ 161396 h 265455"/>
                  <a:gd name="T18" fmla="*/ 186583 w 368747"/>
                  <a:gd name="T19" fmla="*/ 222356 h 265455"/>
                  <a:gd name="T20" fmla="*/ 113907 w 368747"/>
                  <a:gd name="T21" fmla="*/ 247597 h 265455"/>
                  <a:gd name="T22" fmla="*/ 82665 w 368747"/>
                  <a:gd name="T23" fmla="*/ 258932 h 265455"/>
                  <a:gd name="T24" fmla="*/ 31707 w 368747"/>
                  <a:gd name="T25" fmla="*/ 264551 h 265455"/>
                  <a:gd name="T26" fmla="*/ 12085 w 368747"/>
                  <a:gd name="T27" fmla="*/ 255026 h 265455"/>
                  <a:gd name="T28" fmla="*/ 21039 w 368747"/>
                  <a:gd name="T29" fmla="*/ 249502 h 265455"/>
                  <a:gd name="T30" fmla="*/ 52662 w 368747"/>
                  <a:gd name="T31" fmla="*/ 248740 h 265455"/>
                  <a:gd name="T32" fmla="*/ 29325 w 368747"/>
                  <a:gd name="T33" fmla="*/ 247216 h 265455"/>
                  <a:gd name="T34" fmla="*/ 6656 w 368747"/>
                  <a:gd name="T35" fmla="*/ 241501 h 265455"/>
                  <a:gd name="T36" fmla="*/ 4179 w 368747"/>
                  <a:gd name="T37" fmla="*/ 227975 h 265455"/>
                  <a:gd name="T38" fmla="*/ 28944 w 368747"/>
                  <a:gd name="T39" fmla="*/ 231785 h 265455"/>
                  <a:gd name="T40" fmla="*/ 49518 w 368747"/>
                  <a:gd name="T41" fmla="*/ 231785 h 265455"/>
                  <a:gd name="T42" fmla="*/ 24277 w 368747"/>
                  <a:gd name="T43" fmla="*/ 225499 h 265455"/>
                  <a:gd name="T44" fmla="*/ 6656 w 368747"/>
                  <a:gd name="T45" fmla="*/ 214640 h 265455"/>
                  <a:gd name="T46" fmla="*/ 13228 w 368747"/>
                  <a:gd name="T47" fmla="*/ 206830 h 265455"/>
                  <a:gd name="T48" fmla="*/ 44089 w 368747"/>
                  <a:gd name="T49" fmla="*/ 213592 h 265455"/>
                  <a:gd name="T50" fmla="*/ 60853 w 368747"/>
                  <a:gd name="T51" fmla="*/ 211116 h 265455"/>
                  <a:gd name="T52" fmla="*/ 45232 w 368747"/>
                  <a:gd name="T53" fmla="*/ 205211 h 265455"/>
                  <a:gd name="T54" fmla="*/ 35707 w 368747"/>
                  <a:gd name="T55" fmla="*/ 187875 h 265455"/>
                  <a:gd name="T56" fmla="*/ 47613 w 368747"/>
                  <a:gd name="T57" fmla="*/ 190066 h 265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21" name="Google Shape;512;p15">
                <a:extLst>
                  <a:ext uri="{FF2B5EF4-FFF2-40B4-BE49-F238E27FC236}">
                    <a16:creationId xmlns:a16="http://schemas.microsoft.com/office/drawing/2014/main" id="{6B1BC6AF-7328-4A67-9B6D-C9DE209275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4370" y="4765472"/>
                <a:ext cx="100785" cy="104755"/>
              </a:xfrm>
              <a:custGeom>
                <a:avLst/>
                <a:gdLst>
                  <a:gd name="T0" fmla="*/ 65151 w 100785"/>
                  <a:gd name="T1" fmla="*/ 104756 h 104755"/>
                  <a:gd name="T2" fmla="*/ 0 w 100785"/>
                  <a:gd name="T3" fmla="*/ 71704 h 104755"/>
                  <a:gd name="T4" fmla="*/ 39433 w 100785"/>
                  <a:gd name="T5" fmla="*/ 17030 h 104755"/>
                  <a:gd name="T6" fmla="*/ 90964 w 100785"/>
                  <a:gd name="T7" fmla="*/ 4838 h 104755"/>
                  <a:gd name="T8" fmla="*/ 90964 w 100785"/>
                  <a:gd name="T9" fmla="*/ 53511 h 104755"/>
                  <a:gd name="T10" fmla="*/ 65151 w 100785"/>
                  <a:gd name="T11" fmla="*/ 104756 h 104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  <p:sp>
            <p:nvSpPr>
              <p:cNvPr id="23622" name="Google Shape;513;p15">
                <a:extLst>
                  <a:ext uri="{FF2B5EF4-FFF2-40B4-BE49-F238E27FC236}">
                    <a16:creationId xmlns:a16="http://schemas.microsoft.com/office/drawing/2014/main" id="{3972DCFA-3B01-47D4-8778-C60D2E8AF4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4935" y="4525714"/>
                <a:ext cx="201012" cy="328692"/>
              </a:xfrm>
              <a:custGeom>
                <a:avLst/>
                <a:gdLst>
                  <a:gd name="T0" fmla="*/ 3726 w 201012"/>
                  <a:gd name="T1" fmla="*/ 41904 h 328692"/>
                  <a:gd name="T2" fmla="*/ 44874 w 201012"/>
                  <a:gd name="T3" fmla="*/ 11805 h 328692"/>
                  <a:gd name="T4" fmla="*/ 91737 w 201012"/>
                  <a:gd name="T5" fmla="*/ 470 h 328692"/>
                  <a:gd name="T6" fmla="*/ 164984 w 201012"/>
                  <a:gd name="T7" fmla="*/ 66193 h 328692"/>
                  <a:gd name="T8" fmla="*/ 176033 w 201012"/>
                  <a:gd name="T9" fmla="*/ 123343 h 328692"/>
                  <a:gd name="T10" fmla="*/ 189273 w 201012"/>
                  <a:gd name="T11" fmla="*/ 297555 h 328692"/>
                  <a:gd name="T12" fmla="*/ 51065 w 201012"/>
                  <a:gd name="T13" fmla="*/ 322510 h 328692"/>
                  <a:gd name="T14" fmla="*/ 13632 w 201012"/>
                  <a:gd name="T15" fmla="*/ 83528 h 328692"/>
                  <a:gd name="T16" fmla="*/ 3726 w 201012"/>
                  <a:gd name="T17" fmla="*/ 41904 h 3286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25" tIns="45700" rIns="91425" bIns="45700" anchor="ctr"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102</Words>
  <Application>Microsoft Office PowerPoint</Application>
  <PresentationFormat>On-screen Show (16:9)</PresentationFormat>
  <Paragraphs>29</Paragraphs>
  <Slides>16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Gaoler template</vt:lpstr>
      <vt:lpstr>Pytest Plugin Demo</vt:lpstr>
      <vt:lpstr>HELLO!</vt:lpstr>
      <vt:lpstr>Installation</vt:lpstr>
      <vt:lpstr>PowerPoint Presentation</vt:lpstr>
      <vt:lpstr>PowerPoint Presentation</vt:lpstr>
      <vt:lpstr>PowerPoint Presentation</vt:lpstr>
      <vt:lpstr>Plugin Table</vt:lpstr>
      <vt:lpstr>PowerPoint Presentation</vt:lpstr>
      <vt:lpstr>Plugin Email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Adriana Solis</dc:creator>
  <cp:lastModifiedBy>Adriana Solis</cp:lastModifiedBy>
  <cp:revision>4</cp:revision>
  <dcterms:modified xsi:type="dcterms:W3CDTF">2021-12-08T19:57:52Z</dcterms:modified>
</cp:coreProperties>
</file>